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300" r:id="rId11"/>
    <p:sldId id="301" r:id="rId12"/>
    <p:sldId id="302" r:id="rId13"/>
    <p:sldId id="303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9" r:id="rId49"/>
    <p:sldId id="298" r:id="rId50"/>
    <p:sldId id="297" r:id="rId5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31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n Gustiuc" userId="ac35c9e7-65fb-4820-b885-34b625e95c34" providerId="ADAL" clId="{C55DDD86-9157-4AF9-9BFA-8DC78C6F5EC2}"/>
    <pc:docChg chg="custSel modSld">
      <pc:chgData name="Ion Gustiuc" userId="ac35c9e7-65fb-4820-b885-34b625e95c34" providerId="ADAL" clId="{C55DDD86-9157-4AF9-9BFA-8DC78C6F5EC2}" dt="2024-02-20T12:44:30.112" v="3" actId="21"/>
      <pc:docMkLst>
        <pc:docMk/>
      </pc:docMkLst>
      <pc:sldChg chg="delSp modSp mod">
        <pc:chgData name="Ion Gustiuc" userId="ac35c9e7-65fb-4820-b885-34b625e95c34" providerId="ADAL" clId="{C55DDD86-9157-4AF9-9BFA-8DC78C6F5EC2}" dt="2024-02-20T12:44:19.172" v="1" actId="21"/>
        <pc:sldMkLst>
          <pc:docMk/>
          <pc:sldMk cId="0" sldId="301"/>
        </pc:sldMkLst>
        <pc:spChg chg="del mod">
          <ac:chgData name="Ion Gustiuc" userId="ac35c9e7-65fb-4820-b885-34b625e95c34" providerId="ADAL" clId="{C55DDD86-9157-4AF9-9BFA-8DC78C6F5EC2}" dt="2024-02-20T12:44:19.172" v="1" actId="21"/>
          <ac:spMkLst>
            <pc:docMk/>
            <pc:sldMk cId="0" sldId="301"/>
            <ac:spMk id="12" creationId="{00000000-0000-0000-0000-000000000000}"/>
          </ac:spMkLst>
        </pc:spChg>
      </pc:sldChg>
      <pc:sldChg chg="addSp delSp modSp mod">
        <pc:chgData name="Ion Gustiuc" userId="ac35c9e7-65fb-4820-b885-34b625e95c34" providerId="ADAL" clId="{C55DDD86-9157-4AF9-9BFA-8DC78C6F5EC2}" dt="2024-02-20T12:44:30.112" v="3" actId="21"/>
        <pc:sldMkLst>
          <pc:docMk/>
          <pc:sldMk cId="0" sldId="303"/>
        </pc:sldMkLst>
        <pc:spChg chg="del">
          <ac:chgData name="Ion Gustiuc" userId="ac35c9e7-65fb-4820-b885-34b625e95c34" providerId="ADAL" clId="{C55DDD86-9157-4AF9-9BFA-8DC78C6F5EC2}" dt="2024-02-20T12:44:24.855" v="2" actId="21"/>
          <ac:spMkLst>
            <pc:docMk/>
            <pc:sldMk cId="0" sldId="303"/>
            <ac:spMk id="12" creationId="{00000000-0000-0000-0000-000000000000}"/>
          </ac:spMkLst>
        </pc:spChg>
        <pc:spChg chg="add del mod">
          <ac:chgData name="Ion Gustiuc" userId="ac35c9e7-65fb-4820-b885-34b625e95c34" providerId="ADAL" clId="{C55DDD86-9157-4AF9-9BFA-8DC78C6F5EC2}" dt="2024-02-20T12:44:30.112" v="3" actId="21"/>
          <ac:spMkLst>
            <pc:docMk/>
            <pc:sldMk cId="0" sldId="303"/>
            <ac:spMk id="17" creationId="{91B81599-320B-99BC-5991-3B4492D355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35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74299" y="6619010"/>
            <a:ext cx="543405" cy="1472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1017" y="1743836"/>
            <a:ext cx="403352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6750" y="6640636"/>
            <a:ext cx="1368425" cy="9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35">
              <a:alpha val="9411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2541" y="2750565"/>
            <a:ext cx="740410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65"/>
              </a:lnSpc>
              <a:spcBef>
                <a:spcPts val="100"/>
              </a:spcBef>
              <a:tabLst>
                <a:tab pos="1188085" algn="l"/>
                <a:tab pos="2306320" algn="l"/>
                <a:tab pos="4489450" algn="l"/>
                <a:tab pos="5833110" algn="l"/>
              </a:tabLst>
            </a:pPr>
            <a:r>
              <a:rPr sz="3600" spc="185" dirty="0"/>
              <a:t>JOIN</a:t>
            </a:r>
            <a:r>
              <a:rPr sz="3600" dirty="0"/>
              <a:t>	</a:t>
            </a:r>
            <a:r>
              <a:rPr sz="3600" spc="160" dirty="0"/>
              <a:t>OUR</a:t>
            </a:r>
            <a:r>
              <a:rPr sz="3600" dirty="0"/>
              <a:t>	</a:t>
            </a:r>
            <a:r>
              <a:rPr sz="3600" spc="229" dirty="0"/>
              <a:t>JOURNEY</a:t>
            </a:r>
            <a:r>
              <a:rPr sz="3600" dirty="0"/>
              <a:t>	</a:t>
            </a:r>
            <a:r>
              <a:rPr sz="3600" spc="185" dirty="0"/>
              <a:t>WITH</a:t>
            </a:r>
            <a:r>
              <a:rPr sz="3600" dirty="0"/>
              <a:t>	</a:t>
            </a:r>
            <a:r>
              <a:rPr sz="3600" spc="185" dirty="0"/>
              <a:t>SOLUM</a:t>
            </a:r>
            <a:endParaRPr sz="3600"/>
          </a:p>
          <a:p>
            <a:pPr marL="12700">
              <a:lnSpc>
                <a:spcPts val="1385"/>
              </a:lnSpc>
            </a:pPr>
            <a:r>
              <a:rPr sz="1200" b="0" dirty="0">
                <a:latin typeface="Calibri"/>
                <a:cs typeface="Calibri"/>
              </a:rPr>
              <a:t>August,</a:t>
            </a:r>
            <a:r>
              <a:rPr sz="1200" b="0" spc="-65" dirty="0">
                <a:latin typeface="Calibri"/>
                <a:cs typeface="Calibri"/>
              </a:rPr>
              <a:t> </a:t>
            </a:r>
            <a:r>
              <a:rPr sz="1200" b="0" spc="-20" dirty="0">
                <a:latin typeface="Calibri"/>
                <a:cs typeface="Calibri"/>
              </a:rPr>
              <a:t>2023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1652" y="6428232"/>
            <a:ext cx="829055" cy="2179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7763"/>
            <a:ext cx="12191999" cy="6316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7398" y="840486"/>
            <a:ext cx="99256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79900" algn="l"/>
              </a:tabLst>
            </a:pP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C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(</a:t>
            </a:r>
            <a:r>
              <a:rPr sz="1400" b="1" spc="-9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S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M</a:t>
            </a:r>
            <a:r>
              <a:rPr sz="1400" b="1" spc="-7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I</a:t>
            </a:r>
            <a:r>
              <a:rPr sz="1400" b="1" spc="-6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-</a:t>
            </a:r>
            <a:r>
              <a:rPr sz="1400" b="1" spc="-10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)</a:t>
            </a:r>
            <a:r>
              <a:rPr sz="1400" b="1" spc="85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4006F"/>
                </a:solidFill>
                <a:latin typeface="Arial"/>
                <a:cs typeface="Arial"/>
              </a:rPr>
              <a:t>Y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(</a:t>
            </a:r>
            <a:r>
              <a:rPr sz="1400" spc="-9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1.6”,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2.2”,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2.6”,2.9”,</a:t>
            </a:r>
            <a:r>
              <a:rPr sz="1400" spc="-5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3.52”,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4.2”,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4.3”,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5.85”,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6.0”,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7.5”,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9.7”,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C4006F"/>
                </a:solidFill>
                <a:latin typeface="Arial MT"/>
                <a:cs typeface="Arial MT"/>
              </a:rPr>
              <a:t>11.6”,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4006F"/>
                </a:solidFill>
                <a:latin typeface="Arial MT"/>
                <a:cs typeface="Arial MT"/>
              </a:rPr>
              <a:t>12.2”)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5952" y="6547102"/>
            <a:ext cx="813816" cy="2164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8236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10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1730755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2.9”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0755" y="486435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0755" y="424865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5697" y="5524601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5.85”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9705" y="461848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4.3”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5697" y="2991053"/>
            <a:ext cx="28765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3.52”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06721" y="344398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6.0”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22596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7.5”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3400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9.7”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47150" y="5524601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0089" y="5524601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9705" y="401891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NEWTON</a:t>
            </a:r>
            <a:r>
              <a:rPr spc="-65" dirty="0"/>
              <a:t> </a:t>
            </a:r>
            <a:r>
              <a:rPr spc="-10" dirty="0"/>
              <a:t>Line-</a:t>
            </a:r>
            <a:r>
              <a:rPr spc="-25" dirty="0"/>
              <a:t>up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0268"/>
            <a:ext cx="12192000" cy="6238240"/>
            <a:chOff x="0" y="620268"/>
            <a:chExt cx="12192000" cy="6238240"/>
          </a:xfrm>
        </p:grpSpPr>
        <p:sp>
          <p:nvSpPr>
            <p:cNvPr id="3" name="object 3"/>
            <p:cNvSpPr/>
            <p:nvPr/>
          </p:nvSpPr>
          <p:spPr>
            <a:xfrm>
              <a:off x="0" y="620268"/>
              <a:ext cx="12192000" cy="6238240"/>
            </a:xfrm>
            <a:custGeom>
              <a:avLst/>
              <a:gdLst/>
              <a:ahLst/>
              <a:cxnLst/>
              <a:rect l="l" t="t" r="r" b="b"/>
              <a:pathLst>
                <a:path w="12192000" h="6238240">
                  <a:moveTo>
                    <a:pt x="12192000" y="0"/>
                  </a:moveTo>
                  <a:lnTo>
                    <a:pt x="0" y="0"/>
                  </a:lnTo>
                  <a:lnTo>
                    <a:pt x="0" y="6237732"/>
                  </a:lnTo>
                  <a:lnTo>
                    <a:pt x="12192000" y="62377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7F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2" y="6547102"/>
              <a:ext cx="813816" cy="2164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2476" y="1400123"/>
              <a:ext cx="10337800" cy="2303780"/>
            </a:xfrm>
            <a:custGeom>
              <a:avLst/>
              <a:gdLst/>
              <a:ahLst/>
              <a:cxnLst/>
              <a:rect l="l" t="t" r="r" b="b"/>
              <a:pathLst>
                <a:path w="10337800" h="2303779">
                  <a:moveTo>
                    <a:pt x="871080" y="2087092"/>
                  </a:moveTo>
                  <a:lnTo>
                    <a:pt x="0" y="2087092"/>
                  </a:lnTo>
                  <a:lnTo>
                    <a:pt x="0" y="2303195"/>
                  </a:lnTo>
                  <a:lnTo>
                    <a:pt x="871080" y="2303195"/>
                  </a:lnTo>
                  <a:lnTo>
                    <a:pt x="871080" y="2087092"/>
                  </a:lnTo>
                  <a:close/>
                </a:path>
                <a:path w="10337800" h="2303779">
                  <a:moveTo>
                    <a:pt x="871080" y="494042"/>
                  </a:moveTo>
                  <a:lnTo>
                    <a:pt x="0" y="494042"/>
                  </a:lnTo>
                  <a:lnTo>
                    <a:pt x="0" y="957046"/>
                  </a:lnTo>
                  <a:lnTo>
                    <a:pt x="0" y="1173149"/>
                  </a:lnTo>
                  <a:lnTo>
                    <a:pt x="871080" y="1173149"/>
                  </a:lnTo>
                  <a:lnTo>
                    <a:pt x="871080" y="957122"/>
                  </a:lnTo>
                  <a:lnTo>
                    <a:pt x="871080" y="494042"/>
                  </a:lnTo>
                  <a:close/>
                </a:path>
                <a:path w="10337800" h="2303779">
                  <a:moveTo>
                    <a:pt x="871080" y="0"/>
                  </a:moveTo>
                  <a:lnTo>
                    <a:pt x="0" y="0"/>
                  </a:lnTo>
                  <a:lnTo>
                    <a:pt x="0" y="493953"/>
                  </a:lnTo>
                  <a:lnTo>
                    <a:pt x="871080" y="493953"/>
                  </a:lnTo>
                  <a:lnTo>
                    <a:pt x="871080" y="0"/>
                  </a:lnTo>
                  <a:close/>
                </a:path>
                <a:path w="10337800" h="2303779">
                  <a:moveTo>
                    <a:pt x="2467470" y="2087092"/>
                  </a:moveTo>
                  <a:lnTo>
                    <a:pt x="1680476" y="2087092"/>
                  </a:lnTo>
                  <a:lnTo>
                    <a:pt x="871093" y="2087092"/>
                  </a:lnTo>
                  <a:lnTo>
                    <a:pt x="871093" y="2303195"/>
                  </a:lnTo>
                  <a:lnTo>
                    <a:pt x="1680464" y="2303195"/>
                  </a:lnTo>
                  <a:lnTo>
                    <a:pt x="2467470" y="2303195"/>
                  </a:lnTo>
                  <a:lnTo>
                    <a:pt x="2467470" y="2087092"/>
                  </a:lnTo>
                  <a:close/>
                </a:path>
                <a:path w="10337800" h="2303779">
                  <a:moveTo>
                    <a:pt x="2467470" y="494042"/>
                  </a:moveTo>
                  <a:lnTo>
                    <a:pt x="1680476" y="494042"/>
                  </a:lnTo>
                  <a:lnTo>
                    <a:pt x="871093" y="494042"/>
                  </a:lnTo>
                  <a:lnTo>
                    <a:pt x="871093" y="957046"/>
                  </a:lnTo>
                  <a:lnTo>
                    <a:pt x="871093" y="1173149"/>
                  </a:lnTo>
                  <a:lnTo>
                    <a:pt x="1680464" y="1173149"/>
                  </a:lnTo>
                  <a:lnTo>
                    <a:pt x="2467470" y="1173149"/>
                  </a:lnTo>
                  <a:lnTo>
                    <a:pt x="2467470" y="957122"/>
                  </a:lnTo>
                  <a:lnTo>
                    <a:pt x="2467470" y="494042"/>
                  </a:lnTo>
                  <a:close/>
                </a:path>
                <a:path w="10337800" h="2303779">
                  <a:moveTo>
                    <a:pt x="2467470" y="0"/>
                  </a:moveTo>
                  <a:lnTo>
                    <a:pt x="1680476" y="0"/>
                  </a:lnTo>
                  <a:lnTo>
                    <a:pt x="871093" y="0"/>
                  </a:lnTo>
                  <a:lnTo>
                    <a:pt x="871093" y="493953"/>
                  </a:lnTo>
                  <a:lnTo>
                    <a:pt x="1680464" y="493953"/>
                  </a:lnTo>
                  <a:lnTo>
                    <a:pt x="2467470" y="493953"/>
                  </a:lnTo>
                  <a:lnTo>
                    <a:pt x="2467470" y="0"/>
                  </a:lnTo>
                  <a:close/>
                </a:path>
                <a:path w="10337800" h="2303779">
                  <a:moveTo>
                    <a:pt x="7976629" y="2087092"/>
                  </a:moveTo>
                  <a:lnTo>
                    <a:pt x="7976629" y="2087092"/>
                  </a:lnTo>
                  <a:lnTo>
                    <a:pt x="2467483" y="2087092"/>
                  </a:lnTo>
                  <a:lnTo>
                    <a:pt x="2467483" y="2303195"/>
                  </a:lnTo>
                  <a:lnTo>
                    <a:pt x="7976629" y="2303195"/>
                  </a:lnTo>
                  <a:lnTo>
                    <a:pt x="7976629" y="2087092"/>
                  </a:lnTo>
                  <a:close/>
                </a:path>
                <a:path w="10337800" h="2303779">
                  <a:moveTo>
                    <a:pt x="10337673" y="1173200"/>
                  </a:moveTo>
                  <a:lnTo>
                    <a:pt x="10337673" y="1173200"/>
                  </a:lnTo>
                  <a:lnTo>
                    <a:pt x="2467483" y="1173200"/>
                  </a:lnTo>
                  <a:lnTo>
                    <a:pt x="2467483" y="1389227"/>
                  </a:lnTo>
                  <a:lnTo>
                    <a:pt x="2467470" y="1173200"/>
                  </a:lnTo>
                  <a:lnTo>
                    <a:pt x="1680476" y="1173200"/>
                  </a:lnTo>
                  <a:lnTo>
                    <a:pt x="871093" y="1173200"/>
                  </a:lnTo>
                  <a:lnTo>
                    <a:pt x="871093" y="1389227"/>
                  </a:lnTo>
                  <a:lnTo>
                    <a:pt x="871080" y="1173200"/>
                  </a:lnTo>
                  <a:lnTo>
                    <a:pt x="0" y="1173200"/>
                  </a:lnTo>
                  <a:lnTo>
                    <a:pt x="0" y="1389227"/>
                  </a:lnTo>
                  <a:lnTo>
                    <a:pt x="0" y="1605330"/>
                  </a:lnTo>
                  <a:lnTo>
                    <a:pt x="7976616" y="1605330"/>
                  </a:lnTo>
                  <a:lnTo>
                    <a:pt x="8763635" y="1605330"/>
                  </a:lnTo>
                  <a:lnTo>
                    <a:pt x="9550654" y="1605330"/>
                  </a:lnTo>
                  <a:lnTo>
                    <a:pt x="10337673" y="1605330"/>
                  </a:lnTo>
                  <a:lnTo>
                    <a:pt x="10337673" y="1389303"/>
                  </a:lnTo>
                  <a:lnTo>
                    <a:pt x="10337673" y="1173200"/>
                  </a:lnTo>
                  <a:close/>
                </a:path>
                <a:path w="10337800" h="2303779">
                  <a:moveTo>
                    <a:pt x="10337673" y="494042"/>
                  </a:moveTo>
                  <a:lnTo>
                    <a:pt x="10337673" y="494042"/>
                  </a:lnTo>
                  <a:lnTo>
                    <a:pt x="2467483" y="494042"/>
                  </a:lnTo>
                  <a:lnTo>
                    <a:pt x="2467483" y="957046"/>
                  </a:lnTo>
                  <a:lnTo>
                    <a:pt x="2467483" y="1173149"/>
                  </a:lnTo>
                  <a:lnTo>
                    <a:pt x="3254502" y="1173149"/>
                  </a:lnTo>
                  <a:lnTo>
                    <a:pt x="10337673" y="1173149"/>
                  </a:lnTo>
                  <a:lnTo>
                    <a:pt x="10337673" y="957122"/>
                  </a:lnTo>
                  <a:lnTo>
                    <a:pt x="10337673" y="494042"/>
                  </a:lnTo>
                  <a:close/>
                </a:path>
                <a:path w="10337800" h="2303779">
                  <a:moveTo>
                    <a:pt x="10337673" y="0"/>
                  </a:moveTo>
                  <a:lnTo>
                    <a:pt x="10337673" y="0"/>
                  </a:lnTo>
                  <a:lnTo>
                    <a:pt x="2467483" y="0"/>
                  </a:lnTo>
                  <a:lnTo>
                    <a:pt x="2467483" y="493953"/>
                  </a:lnTo>
                  <a:lnTo>
                    <a:pt x="10337673" y="493953"/>
                  </a:lnTo>
                  <a:lnTo>
                    <a:pt x="10337673" y="0"/>
                  </a:lnTo>
                  <a:close/>
                </a:path>
                <a:path w="10337800" h="2303779">
                  <a:moveTo>
                    <a:pt x="10337800" y="1605432"/>
                  </a:moveTo>
                  <a:lnTo>
                    <a:pt x="0" y="1605432"/>
                  </a:lnTo>
                  <a:lnTo>
                    <a:pt x="0" y="1870938"/>
                  </a:lnTo>
                  <a:lnTo>
                    <a:pt x="0" y="2087041"/>
                  </a:lnTo>
                  <a:lnTo>
                    <a:pt x="7976616" y="2087041"/>
                  </a:lnTo>
                  <a:lnTo>
                    <a:pt x="8763635" y="2087041"/>
                  </a:lnTo>
                  <a:lnTo>
                    <a:pt x="9550654" y="2087041"/>
                  </a:lnTo>
                  <a:lnTo>
                    <a:pt x="10337673" y="2087041"/>
                  </a:lnTo>
                  <a:lnTo>
                    <a:pt x="10337673" y="1871014"/>
                  </a:lnTo>
                  <a:lnTo>
                    <a:pt x="10337800" y="1871014"/>
                  </a:lnTo>
                  <a:lnTo>
                    <a:pt x="10337800" y="1605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2476" y="3487216"/>
              <a:ext cx="10337800" cy="2647315"/>
            </a:xfrm>
            <a:custGeom>
              <a:avLst/>
              <a:gdLst/>
              <a:ahLst/>
              <a:cxnLst/>
              <a:rect l="l" t="t" r="r" b="b"/>
              <a:pathLst>
                <a:path w="10337800" h="2647315">
                  <a:moveTo>
                    <a:pt x="10337673" y="1975827"/>
                  </a:moveTo>
                  <a:lnTo>
                    <a:pt x="9550654" y="1975827"/>
                  </a:lnTo>
                  <a:lnTo>
                    <a:pt x="8763635" y="1975827"/>
                  </a:lnTo>
                  <a:lnTo>
                    <a:pt x="7976616" y="1975827"/>
                  </a:lnTo>
                  <a:lnTo>
                    <a:pt x="0" y="1975827"/>
                  </a:lnTo>
                  <a:lnTo>
                    <a:pt x="0" y="2315413"/>
                  </a:lnTo>
                  <a:lnTo>
                    <a:pt x="0" y="2646883"/>
                  </a:lnTo>
                  <a:lnTo>
                    <a:pt x="7976616" y="2646883"/>
                  </a:lnTo>
                  <a:lnTo>
                    <a:pt x="8763635" y="2646883"/>
                  </a:lnTo>
                  <a:lnTo>
                    <a:pt x="9550654" y="2646883"/>
                  </a:lnTo>
                  <a:lnTo>
                    <a:pt x="10337673" y="2646883"/>
                  </a:lnTo>
                  <a:lnTo>
                    <a:pt x="10337673" y="2315413"/>
                  </a:lnTo>
                  <a:lnTo>
                    <a:pt x="10337673" y="1975827"/>
                  </a:lnTo>
                  <a:close/>
                </a:path>
                <a:path w="10337800" h="2647315">
                  <a:moveTo>
                    <a:pt x="10337673" y="1759712"/>
                  </a:moveTo>
                  <a:lnTo>
                    <a:pt x="9550654" y="1759712"/>
                  </a:lnTo>
                  <a:lnTo>
                    <a:pt x="8763635" y="1759712"/>
                  </a:lnTo>
                  <a:lnTo>
                    <a:pt x="7976616" y="1759712"/>
                  </a:lnTo>
                  <a:lnTo>
                    <a:pt x="0" y="1759712"/>
                  </a:lnTo>
                  <a:lnTo>
                    <a:pt x="0" y="1975815"/>
                  </a:lnTo>
                  <a:lnTo>
                    <a:pt x="7976616" y="1975815"/>
                  </a:lnTo>
                  <a:lnTo>
                    <a:pt x="8763635" y="1975815"/>
                  </a:lnTo>
                  <a:lnTo>
                    <a:pt x="9550654" y="1975815"/>
                  </a:lnTo>
                  <a:lnTo>
                    <a:pt x="10337673" y="1975815"/>
                  </a:lnTo>
                  <a:lnTo>
                    <a:pt x="10337673" y="1759712"/>
                  </a:lnTo>
                  <a:close/>
                </a:path>
                <a:path w="10337800" h="2647315">
                  <a:moveTo>
                    <a:pt x="10337673" y="1327531"/>
                  </a:moveTo>
                  <a:lnTo>
                    <a:pt x="9550654" y="1327531"/>
                  </a:lnTo>
                  <a:lnTo>
                    <a:pt x="8763635" y="1327531"/>
                  </a:lnTo>
                  <a:lnTo>
                    <a:pt x="7976616" y="1327531"/>
                  </a:lnTo>
                  <a:lnTo>
                    <a:pt x="0" y="1327531"/>
                  </a:lnTo>
                  <a:lnTo>
                    <a:pt x="0" y="1543558"/>
                  </a:lnTo>
                  <a:lnTo>
                    <a:pt x="0" y="1759661"/>
                  </a:lnTo>
                  <a:lnTo>
                    <a:pt x="7976616" y="1759661"/>
                  </a:lnTo>
                  <a:lnTo>
                    <a:pt x="8763635" y="1759661"/>
                  </a:lnTo>
                  <a:lnTo>
                    <a:pt x="9550654" y="1759661"/>
                  </a:lnTo>
                  <a:lnTo>
                    <a:pt x="10337673" y="1759661"/>
                  </a:lnTo>
                  <a:lnTo>
                    <a:pt x="10337673" y="1543634"/>
                  </a:lnTo>
                  <a:lnTo>
                    <a:pt x="10337673" y="1327531"/>
                  </a:lnTo>
                  <a:close/>
                </a:path>
                <a:path w="10337800" h="2647315">
                  <a:moveTo>
                    <a:pt x="10337673" y="0"/>
                  </a:moveTo>
                  <a:lnTo>
                    <a:pt x="10337673" y="0"/>
                  </a:lnTo>
                  <a:lnTo>
                    <a:pt x="7189597" y="0"/>
                  </a:lnTo>
                  <a:lnTo>
                    <a:pt x="7189597" y="216103"/>
                  </a:lnTo>
                  <a:lnTo>
                    <a:pt x="0" y="216103"/>
                  </a:lnTo>
                  <a:lnTo>
                    <a:pt x="0" y="555701"/>
                  </a:lnTo>
                  <a:lnTo>
                    <a:pt x="7976616" y="555701"/>
                  </a:lnTo>
                  <a:lnTo>
                    <a:pt x="8763635" y="555701"/>
                  </a:lnTo>
                  <a:lnTo>
                    <a:pt x="9550654" y="555701"/>
                  </a:lnTo>
                  <a:lnTo>
                    <a:pt x="10337673" y="555701"/>
                  </a:lnTo>
                  <a:lnTo>
                    <a:pt x="10337673" y="216103"/>
                  </a:lnTo>
                  <a:lnTo>
                    <a:pt x="10337673" y="0"/>
                  </a:lnTo>
                  <a:close/>
                </a:path>
                <a:path w="10337800" h="2647315">
                  <a:moveTo>
                    <a:pt x="10337800" y="771855"/>
                  </a:moveTo>
                  <a:lnTo>
                    <a:pt x="10337673" y="771855"/>
                  </a:lnTo>
                  <a:lnTo>
                    <a:pt x="10337673" y="555764"/>
                  </a:lnTo>
                  <a:lnTo>
                    <a:pt x="9550654" y="555764"/>
                  </a:lnTo>
                  <a:lnTo>
                    <a:pt x="2467483" y="555764"/>
                  </a:lnTo>
                  <a:lnTo>
                    <a:pt x="2467483" y="771855"/>
                  </a:lnTo>
                  <a:lnTo>
                    <a:pt x="2467470" y="555764"/>
                  </a:lnTo>
                  <a:lnTo>
                    <a:pt x="1680476" y="555764"/>
                  </a:lnTo>
                  <a:lnTo>
                    <a:pt x="871093" y="555764"/>
                  </a:lnTo>
                  <a:lnTo>
                    <a:pt x="871093" y="771855"/>
                  </a:lnTo>
                  <a:lnTo>
                    <a:pt x="871080" y="555764"/>
                  </a:lnTo>
                  <a:lnTo>
                    <a:pt x="0" y="555764"/>
                  </a:lnTo>
                  <a:lnTo>
                    <a:pt x="0" y="771855"/>
                  </a:lnTo>
                  <a:lnTo>
                    <a:pt x="0" y="1111389"/>
                  </a:lnTo>
                  <a:lnTo>
                    <a:pt x="0" y="1327480"/>
                  </a:lnTo>
                  <a:lnTo>
                    <a:pt x="7976616" y="1327480"/>
                  </a:lnTo>
                  <a:lnTo>
                    <a:pt x="8763635" y="1327480"/>
                  </a:lnTo>
                  <a:lnTo>
                    <a:pt x="9550654" y="1327480"/>
                  </a:lnTo>
                  <a:lnTo>
                    <a:pt x="10337673" y="1327480"/>
                  </a:lnTo>
                  <a:lnTo>
                    <a:pt x="10337673" y="1111453"/>
                  </a:lnTo>
                  <a:lnTo>
                    <a:pt x="10337800" y="1111453"/>
                  </a:lnTo>
                  <a:lnTo>
                    <a:pt x="10337800" y="771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15340" y="1184071"/>
          <a:ext cx="11549379" cy="4944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NEWTON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2.9”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3.52”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4.3”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5.85”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6.0”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7.5”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9.7”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11.52mm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12.15mm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138.53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124.07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-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57.3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38.1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2.25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1.50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2.6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1.1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30.7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139.0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114.9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85.8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97.9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201.6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244.5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237.6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RESOLUTION(Pixel)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448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4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132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1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3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BW(Black, White)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Red)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BWRY(Black,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Red,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Yellow)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180</a:t>
                      </a:r>
                      <a:r>
                        <a:rPr sz="800" spc="-20" dirty="0">
                          <a:latin typeface="Malgun Gothic"/>
                          <a:cs typeface="Malgun Gothic"/>
                        </a:rPr>
                        <a:t>°</a:t>
                      </a:r>
                      <a:endParaRPr sz="800">
                        <a:latin typeface="Malgun Gothic"/>
                        <a:cs typeface="Malgun Gothic"/>
                      </a:endParaRPr>
                    </a:p>
                  </a:txBody>
                  <a:tcPr marL="0" marR="0" marT="4191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35560" marR="5378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 104F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(10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800" dirty="0">
                          <a:latin typeface="Malgun Gothic"/>
                          <a:cs typeface="Malgun Gothic"/>
                        </a:rPr>
                        <a:t>°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@45~70%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RH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4139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LIFETIME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years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AES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Built-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Colors(Red/Green/Blue/Yellow/Cyan/Magenta/White)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35560" marR="5124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35560" marR="2660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000000"/>
                      </a:solidFill>
                      <a:prstDash val="sysDot"/>
                    </a:lnT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Yes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17398" y="840486"/>
            <a:ext cx="103009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587875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Y</a:t>
            </a:r>
            <a:r>
              <a:rPr sz="1400" b="1" spc="9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S</a:t>
            </a:r>
            <a:r>
              <a:rPr sz="1400" b="1" spc="-9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P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F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C50070"/>
                </a:solidFill>
                <a:latin typeface="Arial"/>
                <a:cs typeface="Arial"/>
              </a:rPr>
              <a:t>AT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l</a:t>
            </a:r>
            <a:r>
              <a:rPr sz="1400" b="1" spc="9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1.6”,</a:t>
            </a:r>
            <a:r>
              <a:rPr sz="1400" spc="-2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2.2”,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2.6”,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2.9”,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3.52”,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4.2”,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4.3”,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5.85”,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6.0”,</a:t>
            </a:r>
            <a:r>
              <a:rPr sz="1400" spc="-2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7.5”,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9.7”,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C50070"/>
                </a:solidFill>
                <a:latin typeface="Arial MT"/>
                <a:cs typeface="Arial MT"/>
              </a:rPr>
              <a:t>11.6”,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12.2”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5468" y="6134100"/>
            <a:ext cx="11561445" cy="319405"/>
            <a:chOff x="315468" y="6134100"/>
            <a:chExt cx="11561445" cy="319405"/>
          </a:xfrm>
        </p:grpSpPr>
        <p:sp>
          <p:nvSpPr>
            <p:cNvPr id="10" name="object 10"/>
            <p:cNvSpPr/>
            <p:nvPr/>
          </p:nvSpPr>
          <p:spPr>
            <a:xfrm>
              <a:off x="315468" y="6134100"/>
              <a:ext cx="11561445" cy="306705"/>
            </a:xfrm>
            <a:custGeom>
              <a:avLst/>
              <a:gdLst/>
              <a:ahLst/>
              <a:cxnLst/>
              <a:rect l="l" t="t" r="r" b="b"/>
              <a:pathLst>
                <a:path w="11561445" h="306704">
                  <a:moveTo>
                    <a:pt x="11561064" y="0"/>
                  </a:moveTo>
                  <a:lnTo>
                    <a:pt x="0" y="0"/>
                  </a:lnTo>
                  <a:lnTo>
                    <a:pt x="0" y="306323"/>
                  </a:lnTo>
                  <a:lnTo>
                    <a:pt x="11561064" y="306323"/>
                  </a:lnTo>
                  <a:lnTo>
                    <a:pt x="1156106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7952" y="6233337"/>
              <a:ext cx="2293493" cy="21967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5"/>
              </a:lnSpc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2884" y="6608068"/>
            <a:ext cx="1955164" cy="1111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dirty="0">
                <a:solidFill>
                  <a:srgbClr val="5C5C5C"/>
                </a:solidFill>
                <a:latin typeface="MS Gothic"/>
                <a:cs typeface="MS Gothic"/>
              </a:rPr>
              <a:t>Ⓒ</a:t>
            </a:r>
            <a:r>
              <a:rPr sz="600" spc="-135" dirty="0">
                <a:solidFill>
                  <a:srgbClr val="5C5C5C"/>
                </a:solidFill>
                <a:latin typeface="MS Gothic"/>
                <a:cs typeface="MS Gothic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2023</a:t>
            </a:r>
            <a:r>
              <a:rPr sz="600" spc="114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SOLUM</a:t>
            </a:r>
            <a:r>
              <a:rPr sz="600" spc="12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PROPRIETARY</a:t>
            </a:r>
            <a:r>
              <a:rPr sz="600" spc="-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AND </a:t>
            </a:r>
            <a:r>
              <a:rPr sz="600" spc="-10" dirty="0">
                <a:solidFill>
                  <a:srgbClr val="5C5C5C"/>
                </a:solidFill>
                <a:latin typeface="Arial MT"/>
                <a:cs typeface="Arial MT"/>
              </a:rPr>
              <a:t>CONFIDENTIAL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11</a:t>
            </a:fld>
            <a:endParaRPr spc="-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345" y="3186429"/>
            <a:ext cx="64839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7715" algn="l"/>
                <a:tab pos="2726690" algn="l"/>
                <a:tab pos="3974465" algn="l"/>
              </a:tabLst>
            </a:pPr>
            <a:r>
              <a:rPr b="0" spc="-35" dirty="0">
                <a:latin typeface="MS Gothic"/>
                <a:cs typeface="MS Gothic"/>
              </a:rPr>
              <a:t>Ⅱ</a:t>
            </a:r>
            <a:r>
              <a:rPr b="0" spc="-795" dirty="0">
                <a:latin typeface="MS Gothic"/>
                <a:cs typeface="MS Gothic"/>
              </a:rPr>
              <a:t> </a:t>
            </a:r>
            <a:r>
              <a:rPr b="0" spc="-50" dirty="0">
                <a:latin typeface="Calibri"/>
                <a:cs typeface="Calibri"/>
              </a:rPr>
              <a:t>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K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Y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F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A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U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-60" dirty="0">
                <a:latin typeface="Calibri"/>
                <a:cs typeface="Calibri"/>
              </a:rPr>
              <a:t>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263" y="766952"/>
            <a:ext cx="21850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K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Y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b="1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U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S</a:t>
            </a:r>
            <a:r>
              <a:rPr sz="1400" b="1" spc="114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4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/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76" y="248793"/>
            <a:ext cx="4826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ABOUT</a:t>
            </a:r>
            <a:r>
              <a:rPr sz="8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1595" y="248793"/>
            <a:ext cx="6203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ESL</a:t>
            </a:r>
            <a:r>
              <a:rPr sz="8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FEATURES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4422" y="447294"/>
            <a:ext cx="589280" cy="0"/>
          </a:xfrm>
          <a:custGeom>
            <a:avLst/>
            <a:gdLst/>
            <a:ahLst/>
            <a:cxnLst/>
            <a:rect l="l" t="t" r="r" b="b"/>
            <a:pathLst>
              <a:path w="589280">
                <a:moveTo>
                  <a:pt x="0" y="0"/>
                </a:moveTo>
                <a:lnTo>
                  <a:pt x="588771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37894" y="2944748"/>
            <a:ext cx="4399915" cy="735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7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Colors</a:t>
            </a:r>
            <a:r>
              <a:rPr sz="105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25" dirty="0">
                <a:solidFill>
                  <a:srgbClr val="00315B"/>
                </a:solidFill>
                <a:latin typeface="Calibri"/>
                <a:cs typeface="Calibri"/>
              </a:rPr>
              <a:t>LED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9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This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generation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allows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continuous</a:t>
            </a:r>
            <a:r>
              <a:rPr sz="900" b="0" spc="3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LED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blinking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promotional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purposes.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3</a:t>
            </a:r>
            <a:r>
              <a:rPr sz="900" b="0" spc="15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sec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interval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8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hours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operation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(8,228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times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LED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light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per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day)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</a:t>
            </a:r>
            <a:r>
              <a:rPr sz="900" b="0" spc="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100</a:t>
            </a:r>
            <a:r>
              <a:rPr sz="900" b="0" spc="15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days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year,</a:t>
            </a:r>
            <a:r>
              <a:rPr sz="900" b="0" spc="18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battery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life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still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go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5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years. LED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colors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: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(RYGTBVW)</a:t>
            </a:r>
            <a:endParaRPr sz="900">
              <a:latin typeface="Calibri Light"/>
              <a:cs typeface="Calibri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3108" y="2919983"/>
            <a:ext cx="373380" cy="230504"/>
            <a:chOff x="483108" y="2919983"/>
            <a:chExt cx="373380" cy="23050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108" y="2959607"/>
              <a:ext cx="105156" cy="158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172" y="2919983"/>
              <a:ext cx="242315" cy="2301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37894" y="1722247"/>
            <a:ext cx="12185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00315B"/>
                </a:solidFill>
                <a:latin typeface="Calibri"/>
                <a:cs typeface="Calibri"/>
              </a:rPr>
              <a:t>10</a:t>
            </a:r>
            <a:r>
              <a:rPr sz="11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315B"/>
                </a:solidFill>
                <a:latin typeface="Calibri"/>
                <a:cs typeface="Calibri"/>
              </a:rPr>
              <a:t>Years</a:t>
            </a:r>
            <a:r>
              <a:rPr sz="11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315B"/>
                </a:solidFill>
                <a:latin typeface="Calibri"/>
                <a:cs typeface="Calibri"/>
              </a:rPr>
              <a:t>Battery</a:t>
            </a:r>
            <a:r>
              <a:rPr sz="11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00315B"/>
                </a:solidFill>
                <a:latin typeface="Calibri"/>
                <a:cs typeface="Calibri"/>
              </a:rPr>
              <a:t>Life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7894" y="2019427"/>
            <a:ext cx="430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2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updates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day,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Operating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temperature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 10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–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40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degrees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(general</a:t>
            </a:r>
            <a:r>
              <a:rPr sz="900" b="0" spc="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OP</a:t>
            </a:r>
            <a:r>
              <a:rPr sz="900" b="0" spc="18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0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–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40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degrees)100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sec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blinking</a:t>
            </a:r>
            <a:r>
              <a:rPr sz="900" b="0" spc="-4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per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day.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Sustainable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battery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concept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changeable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batteries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(CR2450)</a:t>
            </a:r>
            <a:endParaRPr sz="900">
              <a:latin typeface="Calibri Light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3963" y="1740407"/>
            <a:ext cx="218440" cy="154305"/>
            <a:chOff x="473963" y="1740407"/>
            <a:chExt cx="218440" cy="15430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39" y="1740407"/>
              <a:ext cx="105156" cy="15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963" y="1741931"/>
              <a:ext cx="74676" cy="149351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749808" y="1757171"/>
            <a:ext cx="234315" cy="118745"/>
          </a:xfrm>
          <a:custGeom>
            <a:avLst/>
            <a:gdLst/>
            <a:ahLst/>
            <a:cxnLst/>
            <a:rect l="l" t="t" r="r" b="b"/>
            <a:pathLst>
              <a:path w="234315" h="118744">
                <a:moveTo>
                  <a:pt x="201891" y="0"/>
                </a:moveTo>
                <a:lnTo>
                  <a:pt x="162102" y="0"/>
                </a:lnTo>
                <a:lnTo>
                  <a:pt x="162102" y="70231"/>
                </a:lnTo>
                <a:lnTo>
                  <a:pt x="98094" y="70231"/>
                </a:lnTo>
                <a:lnTo>
                  <a:pt x="98094" y="92202"/>
                </a:lnTo>
                <a:lnTo>
                  <a:pt x="32042" y="48260"/>
                </a:lnTo>
                <a:lnTo>
                  <a:pt x="96062" y="48260"/>
                </a:lnTo>
                <a:lnTo>
                  <a:pt x="96062" y="26289"/>
                </a:lnTo>
                <a:lnTo>
                  <a:pt x="162102" y="70231"/>
                </a:lnTo>
                <a:lnTo>
                  <a:pt x="162102" y="0"/>
                </a:lnTo>
                <a:lnTo>
                  <a:pt x="0" y="0"/>
                </a:lnTo>
                <a:lnTo>
                  <a:pt x="0" y="118491"/>
                </a:lnTo>
                <a:lnTo>
                  <a:pt x="201891" y="118491"/>
                </a:lnTo>
                <a:lnTo>
                  <a:pt x="201891" y="92202"/>
                </a:lnTo>
                <a:lnTo>
                  <a:pt x="201891" y="0"/>
                </a:lnTo>
                <a:close/>
              </a:path>
              <a:path w="234315" h="118744">
                <a:moveTo>
                  <a:pt x="234302" y="39903"/>
                </a:moveTo>
                <a:lnTo>
                  <a:pt x="213677" y="39903"/>
                </a:lnTo>
                <a:lnTo>
                  <a:pt x="213677" y="78740"/>
                </a:lnTo>
                <a:lnTo>
                  <a:pt x="234302" y="78740"/>
                </a:lnTo>
                <a:lnTo>
                  <a:pt x="234302" y="39903"/>
                </a:lnTo>
                <a:close/>
              </a:path>
            </a:pathLst>
          </a:custGeom>
          <a:solidFill>
            <a:srgbClr val="00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28959" y="1876044"/>
            <a:ext cx="982979" cy="51663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437894" y="4322190"/>
            <a:ext cx="3864610" cy="589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Customizable</a:t>
            </a:r>
            <a:r>
              <a:rPr sz="1050" b="1" spc="4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Design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real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beauty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is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fact that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it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customizable.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Newton,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</a:t>
            </a:r>
            <a:r>
              <a:rPr sz="900" b="0" spc="17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endParaRPr sz="900">
              <a:latin typeface="Calibri Light"/>
              <a:cs typeface="Calibri Light"/>
            </a:endParaRPr>
          </a:p>
          <a:p>
            <a:pPr marL="38100">
              <a:lnSpc>
                <a:spcPct val="100000"/>
              </a:lnSpc>
            </a:pP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incorporate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your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company’s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colors,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patterns,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company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logo</a:t>
            </a:r>
            <a:endParaRPr sz="900">
              <a:latin typeface="Calibri Light"/>
              <a:cs typeface="Calibri Ligh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9975" y="4338936"/>
            <a:ext cx="353017" cy="18462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301610" y="1648205"/>
            <a:ext cx="1153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Easy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Locking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System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01610" y="1937765"/>
            <a:ext cx="3494404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Installation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removal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have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never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been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easier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easy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lockin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system. You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won`t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need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any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other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tools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install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it.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Just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use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50" dirty="0">
                <a:solidFill>
                  <a:srgbClr val="7E7E7E"/>
                </a:solidFill>
                <a:latin typeface="Calibri Light"/>
                <a:cs typeface="Calibri Light"/>
              </a:rPr>
              <a:t>r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emover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detach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from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shelves</a:t>
            </a:r>
            <a:endParaRPr sz="900">
              <a:latin typeface="Calibri Light"/>
              <a:cs typeface="Calibri Ligh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52701" y="1614487"/>
            <a:ext cx="571542" cy="23031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480059" y="1373124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39840" y="1373124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3963" y="2668523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3963" y="3966971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0059" y="5263896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39840" y="2668523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263" y="766952"/>
            <a:ext cx="21850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K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Y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b="1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U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S</a:t>
            </a:r>
            <a:r>
              <a:rPr sz="1400" b="1" spc="114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4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/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76" y="248793"/>
            <a:ext cx="4826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ABOUT</a:t>
            </a:r>
            <a:r>
              <a:rPr sz="8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1595" y="248793"/>
            <a:ext cx="6203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ESL</a:t>
            </a:r>
            <a:r>
              <a:rPr sz="8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FEATURES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4422" y="447294"/>
            <a:ext cx="589280" cy="0"/>
          </a:xfrm>
          <a:custGeom>
            <a:avLst/>
            <a:gdLst/>
            <a:ahLst/>
            <a:cxnLst/>
            <a:rect l="l" t="t" r="r" b="b"/>
            <a:pathLst>
              <a:path w="589280">
                <a:moveTo>
                  <a:pt x="0" y="0"/>
                </a:moveTo>
                <a:lnTo>
                  <a:pt x="588771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87680" y="1732788"/>
            <a:ext cx="329565" cy="178435"/>
            <a:chOff x="487680" y="1732788"/>
            <a:chExt cx="329565" cy="1784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" y="1734312"/>
              <a:ext cx="96012" cy="1737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1732788"/>
              <a:ext cx="210311" cy="17830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78155" y="4312920"/>
            <a:ext cx="292735" cy="237490"/>
            <a:chOff x="478155" y="4312920"/>
            <a:chExt cx="292735" cy="23749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80" y="4312920"/>
              <a:ext cx="282981" cy="2374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2917" y="4330954"/>
              <a:ext cx="233679" cy="201930"/>
            </a:xfrm>
            <a:custGeom>
              <a:avLst/>
              <a:gdLst/>
              <a:ahLst/>
              <a:cxnLst/>
              <a:rect l="l" t="t" r="r" b="b"/>
              <a:pathLst>
                <a:path w="233679" h="201929">
                  <a:moveTo>
                    <a:pt x="0" y="201549"/>
                  </a:moveTo>
                  <a:lnTo>
                    <a:pt x="233553" y="201549"/>
                  </a:lnTo>
                  <a:lnTo>
                    <a:pt x="233553" y="0"/>
                  </a:lnTo>
                  <a:lnTo>
                    <a:pt x="0" y="0"/>
                  </a:lnTo>
                  <a:lnTo>
                    <a:pt x="0" y="2015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5691" y="1670860"/>
            <a:ext cx="346117" cy="17537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87680" y="2941320"/>
            <a:ext cx="379730" cy="205740"/>
          </a:xfrm>
          <a:custGeom>
            <a:avLst/>
            <a:gdLst/>
            <a:ahLst/>
            <a:cxnLst/>
            <a:rect l="l" t="t" r="r" b="b"/>
            <a:pathLst>
              <a:path w="379730" h="205739">
                <a:moveTo>
                  <a:pt x="79248" y="205740"/>
                </a:moveTo>
                <a:lnTo>
                  <a:pt x="379476" y="205740"/>
                </a:lnTo>
                <a:lnTo>
                  <a:pt x="379476" y="68580"/>
                </a:lnTo>
                <a:lnTo>
                  <a:pt x="79248" y="68580"/>
                </a:lnTo>
                <a:lnTo>
                  <a:pt x="79248" y="205740"/>
                </a:lnTo>
                <a:close/>
              </a:path>
              <a:path w="379730" h="205739">
                <a:moveTo>
                  <a:pt x="39624" y="170688"/>
                </a:moveTo>
                <a:lnTo>
                  <a:pt x="339852" y="170688"/>
                </a:lnTo>
                <a:lnTo>
                  <a:pt x="339852" y="33528"/>
                </a:lnTo>
                <a:lnTo>
                  <a:pt x="39624" y="33528"/>
                </a:lnTo>
                <a:lnTo>
                  <a:pt x="39624" y="170688"/>
                </a:lnTo>
                <a:close/>
              </a:path>
              <a:path w="379730" h="205739">
                <a:moveTo>
                  <a:pt x="0" y="137160"/>
                </a:moveTo>
                <a:lnTo>
                  <a:pt x="300228" y="137160"/>
                </a:lnTo>
                <a:lnTo>
                  <a:pt x="300228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63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339649" y="2781109"/>
            <a:ext cx="523240" cy="343535"/>
            <a:chOff x="6339649" y="2781109"/>
            <a:chExt cx="523240" cy="343535"/>
          </a:xfrm>
        </p:grpSpPr>
        <p:sp>
          <p:nvSpPr>
            <p:cNvPr id="17" name="object 17"/>
            <p:cNvSpPr/>
            <p:nvPr/>
          </p:nvSpPr>
          <p:spPr>
            <a:xfrm>
              <a:off x="6344412" y="2939795"/>
              <a:ext cx="361315" cy="179705"/>
            </a:xfrm>
            <a:custGeom>
              <a:avLst/>
              <a:gdLst/>
              <a:ahLst/>
              <a:cxnLst/>
              <a:rect l="l" t="t" r="r" b="b"/>
              <a:pathLst>
                <a:path w="361315" h="179705">
                  <a:moveTo>
                    <a:pt x="361061" y="3175"/>
                  </a:moveTo>
                  <a:lnTo>
                    <a:pt x="357886" y="0"/>
                  </a:lnTo>
                  <a:lnTo>
                    <a:pt x="346710" y="0"/>
                  </a:lnTo>
                  <a:lnTo>
                    <a:pt x="346710" y="79248"/>
                  </a:lnTo>
                  <a:lnTo>
                    <a:pt x="346710" y="100457"/>
                  </a:lnTo>
                  <a:lnTo>
                    <a:pt x="344170" y="103124"/>
                  </a:lnTo>
                  <a:lnTo>
                    <a:pt x="337439" y="103124"/>
                  </a:lnTo>
                  <a:lnTo>
                    <a:pt x="334772" y="100457"/>
                  </a:lnTo>
                  <a:lnTo>
                    <a:pt x="334772" y="79248"/>
                  </a:lnTo>
                  <a:lnTo>
                    <a:pt x="337439" y="76708"/>
                  </a:lnTo>
                  <a:lnTo>
                    <a:pt x="344170" y="76708"/>
                  </a:lnTo>
                  <a:lnTo>
                    <a:pt x="346710" y="79248"/>
                  </a:lnTo>
                  <a:lnTo>
                    <a:pt x="346710" y="0"/>
                  </a:lnTo>
                  <a:lnTo>
                    <a:pt x="321691" y="0"/>
                  </a:lnTo>
                  <a:lnTo>
                    <a:pt x="321691" y="23114"/>
                  </a:lnTo>
                  <a:lnTo>
                    <a:pt x="321691" y="147701"/>
                  </a:lnTo>
                  <a:lnTo>
                    <a:pt x="39370" y="147701"/>
                  </a:lnTo>
                  <a:lnTo>
                    <a:pt x="39370" y="23114"/>
                  </a:lnTo>
                  <a:lnTo>
                    <a:pt x="321691" y="23114"/>
                  </a:lnTo>
                  <a:lnTo>
                    <a:pt x="321691" y="0"/>
                  </a:lnTo>
                  <a:lnTo>
                    <a:pt x="3175" y="0"/>
                  </a:lnTo>
                  <a:lnTo>
                    <a:pt x="0" y="3175"/>
                  </a:lnTo>
                  <a:lnTo>
                    <a:pt x="0" y="167640"/>
                  </a:lnTo>
                  <a:lnTo>
                    <a:pt x="3175" y="170815"/>
                  </a:lnTo>
                  <a:lnTo>
                    <a:pt x="40767" y="170815"/>
                  </a:lnTo>
                  <a:lnTo>
                    <a:pt x="40767" y="178562"/>
                  </a:lnTo>
                  <a:lnTo>
                    <a:pt x="42037" y="179705"/>
                  </a:lnTo>
                  <a:lnTo>
                    <a:pt x="76581" y="179705"/>
                  </a:lnTo>
                  <a:lnTo>
                    <a:pt x="77851" y="178562"/>
                  </a:lnTo>
                  <a:lnTo>
                    <a:pt x="77851" y="170815"/>
                  </a:lnTo>
                  <a:lnTo>
                    <a:pt x="110236" y="170815"/>
                  </a:lnTo>
                  <a:lnTo>
                    <a:pt x="110236" y="178562"/>
                  </a:lnTo>
                  <a:lnTo>
                    <a:pt x="111506" y="179705"/>
                  </a:lnTo>
                  <a:lnTo>
                    <a:pt x="146050" y="179705"/>
                  </a:lnTo>
                  <a:lnTo>
                    <a:pt x="147320" y="178562"/>
                  </a:lnTo>
                  <a:lnTo>
                    <a:pt x="147320" y="170815"/>
                  </a:lnTo>
                  <a:lnTo>
                    <a:pt x="357886" y="170815"/>
                  </a:lnTo>
                  <a:lnTo>
                    <a:pt x="361061" y="167640"/>
                  </a:lnTo>
                  <a:lnTo>
                    <a:pt x="361061" y="147701"/>
                  </a:lnTo>
                  <a:lnTo>
                    <a:pt x="361061" y="103124"/>
                  </a:lnTo>
                  <a:lnTo>
                    <a:pt x="361061" y="76708"/>
                  </a:lnTo>
                  <a:lnTo>
                    <a:pt x="361061" y="23114"/>
                  </a:lnTo>
                  <a:lnTo>
                    <a:pt x="361061" y="31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44411" y="2939796"/>
              <a:ext cx="361315" cy="179705"/>
            </a:xfrm>
            <a:custGeom>
              <a:avLst/>
              <a:gdLst/>
              <a:ahLst/>
              <a:cxnLst/>
              <a:rect l="l" t="t" r="r" b="b"/>
              <a:pathLst>
                <a:path w="361315" h="179705">
                  <a:moveTo>
                    <a:pt x="77850" y="170814"/>
                  </a:moveTo>
                  <a:lnTo>
                    <a:pt x="40766" y="170814"/>
                  </a:lnTo>
                  <a:lnTo>
                    <a:pt x="40766" y="178562"/>
                  </a:lnTo>
                  <a:lnTo>
                    <a:pt x="42037" y="179704"/>
                  </a:lnTo>
                  <a:lnTo>
                    <a:pt x="76580" y="179704"/>
                  </a:lnTo>
                  <a:lnTo>
                    <a:pt x="77850" y="178562"/>
                  </a:lnTo>
                  <a:lnTo>
                    <a:pt x="77850" y="170814"/>
                  </a:lnTo>
                  <a:close/>
                </a:path>
                <a:path w="361315" h="179705">
                  <a:moveTo>
                    <a:pt x="147320" y="170814"/>
                  </a:moveTo>
                  <a:lnTo>
                    <a:pt x="110236" y="170814"/>
                  </a:lnTo>
                  <a:lnTo>
                    <a:pt x="110236" y="178562"/>
                  </a:lnTo>
                  <a:lnTo>
                    <a:pt x="111505" y="179704"/>
                  </a:lnTo>
                  <a:lnTo>
                    <a:pt x="146050" y="179704"/>
                  </a:lnTo>
                  <a:lnTo>
                    <a:pt x="147320" y="178562"/>
                  </a:lnTo>
                  <a:lnTo>
                    <a:pt x="147320" y="170814"/>
                  </a:lnTo>
                  <a:close/>
                </a:path>
                <a:path w="361315" h="179705">
                  <a:moveTo>
                    <a:pt x="357886" y="0"/>
                  </a:moveTo>
                  <a:lnTo>
                    <a:pt x="3175" y="0"/>
                  </a:lnTo>
                  <a:lnTo>
                    <a:pt x="0" y="3175"/>
                  </a:lnTo>
                  <a:lnTo>
                    <a:pt x="0" y="167639"/>
                  </a:lnTo>
                  <a:lnTo>
                    <a:pt x="3175" y="170814"/>
                  </a:lnTo>
                  <a:lnTo>
                    <a:pt x="357886" y="170814"/>
                  </a:lnTo>
                  <a:lnTo>
                    <a:pt x="361061" y="167639"/>
                  </a:lnTo>
                  <a:lnTo>
                    <a:pt x="361061" y="147700"/>
                  </a:lnTo>
                  <a:lnTo>
                    <a:pt x="39370" y="147700"/>
                  </a:lnTo>
                  <a:lnTo>
                    <a:pt x="39370" y="23113"/>
                  </a:lnTo>
                  <a:lnTo>
                    <a:pt x="361061" y="23113"/>
                  </a:lnTo>
                  <a:lnTo>
                    <a:pt x="361061" y="3175"/>
                  </a:lnTo>
                  <a:lnTo>
                    <a:pt x="357886" y="0"/>
                  </a:lnTo>
                  <a:close/>
                </a:path>
                <a:path w="361315" h="179705">
                  <a:moveTo>
                    <a:pt x="361061" y="23113"/>
                  </a:moveTo>
                  <a:lnTo>
                    <a:pt x="321690" y="23113"/>
                  </a:lnTo>
                  <a:lnTo>
                    <a:pt x="321690" y="147700"/>
                  </a:lnTo>
                  <a:lnTo>
                    <a:pt x="361061" y="147700"/>
                  </a:lnTo>
                  <a:lnTo>
                    <a:pt x="361061" y="103124"/>
                  </a:lnTo>
                  <a:lnTo>
                    <a:pt x="337438" y="103124"/>
                  </a:lnTo>
                  <a:lnTo>
                    <a:pt x="334771" y="100456"/>
                  </a:lnTo>
                  <a:lnTo>
                    <a:pt x="334771" y="79248"/>
                  </a:lnTo>
                  <a:lnTo>
                    <a:pt x="337438" y="76707"/>
                  </a:lnTo>
                  <a:lnTo>
                    <a:pt x="361061" y="76707"/>
                  </a:lnTo>
                  <a:lnTo>
                    <a:pt x="361061" y="23113"/>
                  </a:lnTo>
                  <a:close/>
                </a:path>
                <a:path w="361315" h="179705">
                  <a:moveTo>
                    <a:pt x="361061" y="76707"/>
                  </a:moveTo>
                  <a:lnTo>
                    <a:pt x="344169" y="76707"/>
                  </a:lnTo>
                  <a:lnTo>
                    <a:pt x="346710" y="79248"/>
                  </a:lnTo>
                  <a:lnTo>
                    <a:pt x="346710" y="100456"/>
                  </a:lnTo>
                  <a:lnTo>
                    <a:pt x="344169" y="103124"/>
                  </a:lnTo>
                  <a:lnTo>
                    <a:pt x="361061" y="103124"/>
                  </a:lnTo>
                  <a:lnTo>
                    <a:pt x="361061" y="767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4451" y="2822448"/>
              <a:ext cx="158496" cy="16002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659625" y="2817622"/>
              <a:ext cx="168275" cy="169545"/>
            </a:xfrm>
            <a:custGeom>
              <a:avLst/>
              <a:gdLst/>
              <a:ahLst/>
              <a:cxnLst/>
              <a:rect l="l" t="t" r="r" b="b"/>
              <a:pathLst>
                <a:path w="168275" h="169544">
                  <a:moveTo>
                    <a:pt x="0" y="169545"/>
                  </a:moveTo>
                  <a:lnTo>
                    <a:pt x="168021" y="169545"/>
                  </a:lnTo>
                  <a:lnTo>
                    <a:pt x="168021" y="0"/>
                  </a:lnTo>
                  <a:lnTo>
                    <a:pt x="0" y="0"/>
                  </a:lnTo>
                  <a:lnTo>
                    <a:pt x="0" y="16954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24827" y="2785872"/>
              <a:ext cx="233045" cy="234950"/>
            </a:xfrm>
            <a:custGeom>
              <a:avLst/>
              <a:gdLst/>
              <a:ahLst/>
              <a:cxnLst/>
              <a:rect l="l" t="t" r="r" b="b"/>
              <a:pathLst>
                <a:path w="233045" h="234950">
                  <a:moveTo>
                    <a:pt x="115570" y="0"/>
                  </a:moveTo>
                  <a:lnTo>
                    <a:pt x="46990" y="23240"/>
                  </a:lnTo>
                  <a:lnTo>
                    <a:pt x="5588" y="81279"/>
                  </a:lnTo>
                  <a:lnTo>
                    <a:pt x="0" y="118363"/>
                  </a:lnTo>
                  <a:lnTo>
                    <a:pt x="0" y="121030"/>
                  </a:lnTo>
                  <a:lnTo>
                    <a:pt x="2286" y="123189"/>
                  </a:lnTo>
                  <a:lnTo>
                    <a:pt x="7620" y="123189"/>
                  </a:lnTo>
                  <a:lnTo>
                    <a:pt x="9778" y="120903"/>
                  </a:lnTo>
                  <a:lnTo>
                    <a:pt x="9778" y="118237"/>
                  </a:lnTo>
                  <a:lnTo>
                    <a:pt x="17906" y="76326"/>
                  </a:lnTo>
                  <a:lnTo>
                    <a:pt x="40513" y="42037"/>
                  </a:lnTo>
                  <a:lnTo>
                    <a:pt x="74168" y="18668"/>
                  </a:lnTo>
                  <a:lnTo>
                    <a:pt x="115697" y="9905"/>
                  </a:lnTo>
                  <a:lnTo>
                    <a:pt x="157225" y="18033"/>
                  </a:lnTo>
                  <a:lnTo>
                    <a:pt x="191389" y="40766"/>
                  </a:lnTo>
                  <a:lnTo>
                    <a:pt x="214502" y="74675"/>
                  </a:lnTo>
                  <a:lnTo>
                    <a:pt x="223266" y="116458"/>
                  </a:lnTo>
                  <a:lnTo>
                    <a:pt x="215265" y="158241"/>
                  </a:lnTo>
                  <a:lnTo>
                    <a:pt x="192658" y="192658"/>
                  </a:lnTo>
                  <a:lnTo>
                    <a:pt x="158876" y="215900"/>
                  </a:lnTo>
                  <a:lnTo>
                    <a:pt x="117475" y="224789"/>
                  </a:lnTo>
                  <a:lnTo>
                    <a:pt x="114680" y="224789"/>
                  </a:lnTo>
                  <a:lnTo>
                    <a:pt x="112522" y="226949"/>
                  </a:lnTo>
                  <a:lnTo>
                    <a:pt x="112649" y="232410"/>
                  </a:lnTo>
                  <a:lnTo>
                    <a:pt x="114807" y="234695"/>
                  </a:lnTo>
                  <a:lnTo>
                    <a:pt x="117601" y="234695"/>
                  </a:lnTo>
                  <a:lnTo>
                    <a:pt x="160527" y="225932"/>
                  </a:lnTo>
                  <a:lnTo>
                    <a:pt x="197993" y="201167"/>
                  </a:lnTo>
                  <a:lnTo>
                    <a:pt x="228980" y="148336"/>
                  </a:lnTo>
                  <a:lnTo>
                    <a:pt x="233045" y="116331"/>
                  </a:lnTo>
                  <a:lnTo>
                    <a:pt x="226822" y="79375"/>
                  </a:lnTo>
                  <a:lnTo>
                    <a:pt x="210057" y="47243"/>
                  </a:lnTo>
                  <a:lnTo>
                    <a:pt x="184530" y="22098"/>
                  </a:lnTo>
                  <a:lnTo>
                    <a:pt x="152400" y="5714"/>
                  </a:lnTo>
                  <a:lnTo>
                    <a:pt x="115570" y="0"/>
                  </a:lnTo>
                  <a:close/>
                </a:path>
              </a:pathLst>
            </a:custGeom>
            <a:solidFill>
              <a:srgbClr val="120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24827" y="2785872"/>
              <a:ext cx="233045" cy="234950"/>
            </a:xfrm>
            <a:custGeom>
              <a:avLst/>
              <a:gdLst/>
              <a:ahLst/>
              <a:cxnLst/>
              <a:rect l="l" t="t" r="r" b="b"/>
              <a:pathLst>
                <a:path w="233045" h="234950">
                  <a:moveTo>
                    <a:pt x="115570" y="0"/>
                  </a:moveTo>
                  <a:lnTo>
                    <a:pt x="46990" y="23240"/>
                  </a:lnTo>
                  <a:lnTo>
                    <a:pt x="5588" y="81279"/>
                  </a:lnTo>
                  <a:lnTo>
                    <a:pt x="0" y="118363"/>
                  </a:lnTo>
                  <a:lnTo>
                    <a:pt x="0" y="121030"/>
                  </a:lnTo>
                  <a:lnTo>
                    <a:pt x="2286" y="123189"/>
                  </a:lnTo>
                  <a:lnTo>
                    <a:pt x="7620" y="123189"/>
                  </a:lnTo>
                  <a:lnTo>
                    <a:pt x="9778" y="120903"/>
                  </a:lnTo>
                  <a:lnTo>
                    <a:pt x="9778" y="118237"/>
                  </a:lnTo>
                  <a:lnTo>
                    <a:pt x="17906" y="76326"/>
                  </a:lnTo>
                  <a:lnTo>
                    <a:pt x="40513" y="42037"/>
                  </a:lnTo>
                  <a:lnTo>
                    <a:pt x="74168" y="18668"/>
                  </a:lnTo>
                  <a:lnTo>
                    <a:pt x="115697" y="9905"/>
                  </a:lnTo>
                  <a:lnTo>
                    <a:pt x="157225" y="18033"/>
                  </a:lnTo>
                  <a:lnTo>
                    <a:pt x="191389" y="40766"/>
                  </a:lnTo>
                  <a:lnTo>
                    <a:pt x="214502" y="74675"/>
                  </a:lnTo>
                  <a:lnTo>
                    <a:pt x="223266" y="116458"/>
                  </a:lnTo>
                  <a:lnTo>
                    <a:pt x="215265" y="158241"/>
                  </a:lnTo>
                  <a:lnTo>
                    <a:pt x="192658" y="192658"/>
                  </a:lnTo>
                  <a:lnTo>
                    <a:pt x="158876" y="215900"/>
                  </a:lnTo>
                  <a:lnTo>
                    <a:pt x="117475" y="224789"/>
                  </a:lnTo>
                  <a:lnTo>
                    <a:pt x="114680" y="224789"/>
                  </a:lnTo>
                  <a:lnTo>
                    <a:pt x="112522" y="226949"/>
                  </a:lnTo>
                  <a:lnTo>
                    <a:pt x="112649" y="232410"/>
                  </a:lnTo>
                  <a:lnTo>
                    <a:pt x="114807" y="234695"/>
                  </a:lnTo>
                  <a:lnTo>
                    <a:pt x="117601" y="234695"/>
                  </a:lnTo>
                  <a:lnTo>
                    <a:pt x="160527" y="225932"/>
                  </a:lnTo>
                  <a:lnTo>
                    <a:pt x="197993" y="201167"/>
                  </a:lnTo>
                  <a:lnTo>
                    <a:pt x="228980" y="148336"/>
                  </a:lnTo>
                  <a:lnTo>
                    <a:pt x="233045" y="116331"/>
                  </a:lnTo>
                  <a:lnTo>
                    <a:pt x="226822" y="79375"/>
                  </a:lnTo>
                  <a:lnTo>
                    <a:pt x="210057" y="47243"/>
                  </a:lnTo>
                  <a:lnTo>
                    <a:pt x="184530" y="22098"/>
                  </a:lnTo>
                  <a:lnTo>
                    <a:pt x="152400" y="5714"/>
                  </a:lnTo>
                  <a:lnTo>
                    <a:pt x="11557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80059" y="1373124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39840" y="1373124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3963" y="2668523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3963" y="3966971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0059" y="5263896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39840" y="2668523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39840" y="3966971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37894" y="2944748"/>
            <a:ext cx="7283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7</a:t>
            </a:r>
            <a:r>
              <a:rPr sz="105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Page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437894" y="3243834"/>
            <a:ext cx="439229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From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nutritional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facts to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expiration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dates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allergy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warnings,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this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information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be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uploaded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into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7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pages.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Using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multifunctional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buttons,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customers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flip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through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different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pages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access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more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data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about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product.)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37894" y="1722247"/>
            <a:ext cx="12903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x10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Fast</a:t>
            </a:r>
            <a:r>
              <a:rPr sz="105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Update</a:t>
            </a:r>
            <a:r>
              <a:rPr sz="1050" b="1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Speed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37894" y="2011807"/>
            <a:ext cx="44088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Three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thousand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be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updated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within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5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minutes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single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Gateway,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which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means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it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takes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0.1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seconds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update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one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tag.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That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makes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10</a:t>
            </a:r>
            <a:r>
              <a:rPr sz="900" b="0" spc="-4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times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faster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compared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other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ESLs.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37894" y="4322190"/>
            <a:ext cx="4316095" cy="601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25" dirty="0">
                <a:solidFill>
                  <a:srgbClr val="00315B"/>
                </a:solidFill>
                <a:latin typeface="Calibri"/>
                <a:cs typeface="Calibri"/>
              </a:rPr>
              <a:t>NFC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built-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NFC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capabilities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allow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 perform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mobile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payments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(self-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checkout),</a:t>
            </a:r>
            <a:r>
              <a:rPr sz="900" b="0" spc="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link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your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company’s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online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website,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download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digital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coupon.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1610" y="1648205"/>
            <a:ext cx="9042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High</a:t>
            </a:r>
            <a:r>
              <a:rPr sz="105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Resolution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01610" y="1937765"/>
            <a:ext cx="41300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screen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resolution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got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upgraded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by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20%,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now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crisp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clear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display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comes</a:t>
            </a:r>
            <a:r>
              <a:rPr sz="900" b="0" spc="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184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dpi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 1,6”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144dpi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 our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2,9”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01610" y="2944748"/>
            <a:ext cx="16732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Collision-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free</a:t>
            </a:r>
            <a:r>
              <a:rPr sz="1050" b="1" spc="4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Communication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01610" y="3243834"/>
            <a:ext cx="43453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allows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more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than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60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RF</a:t>
            </a:r>
            <a:r>
              <a:rPr sz="900" b="0" spc="15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channels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(meanwhile,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 competitors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offer</a:t>
            </a:r>
            <a:r>
              <a:rPr sz="900" b="0" spc="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only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11~16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available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channels)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which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means it’s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lot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easier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select</a:t>
            </a:r>
            <a:r>
              <a:rPr sz="900" b="0" spc="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communication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channels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case of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very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crowded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WIFI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circumstance.</a:t>
            </a:r>
            <a:endParaRPr sz="9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147" y="3186429"/>
            <a:ext cx="72790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7715" algn="l"/>
                <a:tab pos="2726690" algn="l"/>
                <a:tab pos="3974465" algn="l"/>
              </a:tabLst>
            </a:pPr>
            <a:r>
              <a:rPr b="0" spc="-35" dirty="0">
                <a:latin typeface="MS Gothic"/>
                <a:cs typeface="MS Gothic"/>
              </a:rPr>
              <a:t>Ⅲ</a:t>
            </a:r>
            <a:r>
              <a:rPr b="0" spc="-795" dirty="0">
                <a:latin typeface="MS Gothic"/>
                <a:cs typeface="MS Gothic"/>
              </a:rPr>
              <a:t> </a:t>
            </a:r>
            <a:r>
              <a:rPr b="0" spc="-50" dirty="0">
                <a:latin typeface="Calibri"/>
                <a:cs typeface="Calibri"/>
              </a:rPr>
              <a:t>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S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P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F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A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35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990" y="2683470"/>
            <a:ext cx="3015169" cy="185835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13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0192" y="3000775"/>
            <a:ext cx="3426356" cy="14283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SPECIFICATIONS(2/14)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1724" y="2984423"/>
            <a:ext cx="2357055" cy="13737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97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SPECIFICATIONS(3/14)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W:ELF22H3WMA/WWW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1.47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0.51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1.89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IP67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017" y="2993593"/>
            <a:ext cx="3682708" cy="14865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SPECIFICATIONS(4/14)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2.30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36370" algn="l"/>
                <a:tab pos="2148840" algn="l"/>
              </a:tabLst>
            </a:pPr>
            <a:r>
              <a:rPr spc="-20" dirty="0"/>
              <a:t>T</a:t>
            </a:r>
            <a:r>
              <a:rPr spc="-26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B</a:t>
            </a:r>
            <a:r>
              <a:rPr spc="-45" dirty="0"/>
              <a:t> </a:t>
            </a:r>
            <a:r>
              <a:rPr dirty="0"/>
              <a:t>L</a:t>
            </a:r>
            <a:r>
              <a:rPr spc="-45" dirty="0"/>
              <a:t> </a:t>
            </a:r>
            <a:r>
              <a:rPr spc="-50" dirty="0"/>
              <a:t>E</a:t>
            </a:r>
            <a:r>
              <a:rPr dirty="0"/>
              <a:t>	O</a:t>
            </a:r>
            <a:r>
              <a:rPr spc="-40" dirty="0"/>
              <a:t> </a:t>
            </a:r>
            <a:r>
              <a:rPr spc="-50" dirty="0"/>
              <a:t>F</a:t>
            </a:r>
            <a:r>
              <a:rPr dirty="0"/>
              <a:t>	C</a:t>
            </a:r>
            <a:r>
              <a:rPr spc="-80" dirty="0"/>
              <a:t> </a:t>
            </a:r>
            <a:r>
              <a:rPr dirty="0"/>
              <a:t>O</a:t>
            </a:r>
            <a:r>
              <a:rPr spc="-40" dirty="0"/>
              <a:t> </a:t>
            </a:r>
            <a:r>
              <a:rPr dirty="0"/>
              <a:t>N</a:t>
            </a:r>
            <a:r>
              <a:rPr spc="-55" dirty="0"/>
              <a:t> </a:t>
            </a:r>
            <a:r>
              <a:rPr dirty="0"/>
              <a:t>T</a:t>
            </a:r>
            <a:r>
              <a:rPr spc="-55" dirty="0"/>
              <a:t> </a:t>
            </a:r>
            <a:r>
              <a:rPr dirty="0"/>
              <a:t>E</a:t>
            </a:r>
            <a:r>
              <a:rPr spc="-45" dirty="0"/>
              <a:t> </a:t>
            </a:r>
            <a:r>
              <a:rPr dirty="0"/>
              <a:t>N</a:t>
            </a:r>
            <a:r>
              <a:rPr spc="-60" dirty="0"/>
              <a:t> </a:t>
            </a:r>
            <a:r>
              <a:rPr spc="-50"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5953" y="1804797"/>
            <a:ext cx="28213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110" algn="l"/>
              </a:tabLst>
            </a:pP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01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	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LINE</a:t>
            </a:r>
            <a:r>
              <a:rPr sz="1400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UP(1.6~2.9”)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5953" y="2338197"/>
            <a:ext cx="331470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105"/>
              </a:spcBef>
              <a:buFont typeface="Calibri"/>
              <a:buAutoNum type="arabicPeriod" startAt="2"/>
              <a:tabLst>
                <a:tab pos="372110" algn="l"/>
              </a:tabLst>
            </a:pP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4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KEY</a:t>
            </a:r>
            <a:r>
              <a:rPr sz="1400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FEATURES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0"/>
              </a:spcBef>
              <a:buClr>
                <a:srgbClr val="00315B"/>
              </a:buClr>
              <a:buFont typeface="Calibri"/>
              <a:buAutoNum type="arabicPeriod" startAt="2"/>
            </a:pPr>
            <a:endParaRPr sz="1400">
              <a:latin typeface="Calibri"/>
              <a:cs typeface="Calibri"/>
            </a:endParaRPr>
          </a:p>
          <a:p>
            <a:pPr marL="372110" indent="-359410">
              <a:lnSpc>
                <a:spcPct val="100000"/>
              </a:lnSpc>
              <a:buFont typeface="Calibri"/>
              <a:buAutoNum type="arabicPeriod" startAt="2"/>
              <a:tabLst>
                <a:tab pos="372110" algn="l"/>
              </a:tabLst>
            </a:pP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SPECIFICATIONS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0"/>
              </a:spcBef>
              <a:buClr>
                <a:srgbClr val="00315B"/>
              </a:buClr>
              <a:buFont typeface="Calibri"/>
              <a:buAutoNum type="arabicPeriod" startAt="2"/>
            </a:pPr>
            <a:endParaRPr sz="1400">
              <a:latin typeface="Calibri"/>
              <a:cs typeface="Calibri"/>
            </a:endParaRPr>
          </a:p>
          <a:p>
            <a:pPr marL="372110" indent="-359410">
              <a:lnSpc>
                <a:spcPct val="100000"/>
              </a:lnSpc>
              <a:spcBef>
                <a:spcPts val="5"/>
              </a:spcBef>
              <a:buFont typeface="Calibri"/>
              <a:buAutoNum type="arabicPeriod" startAt="2"/>
              <a:tabLst>
                <a:tab pos="372110" algn="l"/>
              </a:tabLst>
            </a:pP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4COLOR</a:t>
            </a:r>
            <a:r>
              <a:rPr sz="1400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SPECIFICATIONS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9558" y="3032760"/>
            <a:ext cx="2451428" cy="13487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97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SPECIFICATIONS(5/14)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W:ELF26H3WMA/WWW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79.3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3.12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1.66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0.51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2.36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BW(Black,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IP67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190" y="2837433"/>
            <a:ext cx="3866708" cy="1652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SPECIFICATIONS(6/14)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18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5295" y="2879587"/>
            <a:ext cx="2849407" cy="15056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97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SPECIFICATIONS(7/14)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W:ELF29H3WMA/WWW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86.0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41.3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3.38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1.62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0.51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BW(Black,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IP67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SPECIFICATIONS(8/14)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81.0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37.9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59991"/>
            <a:ext cx="6853427" cy="4049267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SPECIFICATIONS(9/14)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415" y="1534667"/>
            <a:ext cx="4852416" cy="378866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284" y="2051304"/>
            <a:ext cx="5513832" cy="32674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SPECIFICATIONS(10/14)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22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1580388"/>
            <a:ext cx="6350508" cy="39166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8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SPECIFICATIONS(11/14)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23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80388"/>
            <a:ext cx="6408420" cy="39166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7299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8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SPECIFICATIONS(12/14)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BW(Black,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" y="1815239"/>
            <a:ext cx="5608320" cy="3850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SPECIFICATIONS(13/14)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6.40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3.80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1957232"/>
            <a:ext cx="4991100" cy="41357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SPECIFICATIONS(14/14)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201.6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567" y="3186429"/>
            <a:ext cx="7934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7715" algn="l"/>
                <a:tab pos="2726690" algn="l"/>
                <a:tab pos="3974465" algn="l"/>
                <a:tab pos="5076190" algn="l"/>
                <a:tab pos="5797550" algn="l"/>
              </a:tabLst>
            </a:pPr>
            <a:r>
              <a:rPr b="0" spc="-35" dirty="0">
                <a:latin typeface="MS Gothic"/>
                <a:cs typeface="MS Gothic"/>
              </a:rPr>
              <a:t>Ⅰ</a:t>
            </a:r>
            <a:r>
              <a:rPr b="0" spc="-795" dirty="0">
                <a:latin typeface="MS Gothic"/>
                <a:cs typeface="MS Gothic"/>
              </a:rPr>
              <a:t> </a:t>
            </a:r>
            <a:r>
              <a:rPr b="0" spc="-50" dirty="0">
                <a:latin typeface="Calibri"/>
                <a:cs typeface="Calibri"/>
              </a:rPr>
              <a:t>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L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</a:t>
            </a:r>
            <a:r>
              <a:rPr b="0" spc="-50" dirty="0">
                <a:latin typeface="Calibri"/>
                <a:cs typeface="Calibri"/>
              </a:rPr>
              <a:t> E</a:t>
            </a:r>
            <a:r>
              <a:rPr b="0" dirty="0">
                <a:latin typeface="Calibri"/>
                <a:cs typeface="Calibri"/>
              </a:rPr>
              <a:t>	U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P</a:t>
            </a:r>
            <a:r>
              <a:rPr b="0" dirty="0">
                <a:latin typeface="Calibri"/>
                <a:cs typeface="Calibri"/>
              </a:rPr>
              <a:t>	(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1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.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6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~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2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.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9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”</a:t>
            </a:r>
            <a:r>
              <a:rPr b="0" spc="-50" dirty="0">
                <a:latin typeface="Calibri"/>
                <a:cs typeface="Calibri"/>
              </a:rPr>
              <a:t> 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SPECIFICATIONS(12/13)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855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244.5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 6.40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Lithium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pcs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415" y="1701467"/>
            <a:ext cx="5743956" cy="415983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SPECIFICATIONS(13/13)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237.6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3" y="1412747"/>
            <a:ext cx="6327648" cy="451713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147" y="3178810"/>
            <a:ext cx="9037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2315" algn="l"/>
                <a:tab pos="2701290" algn="l"/>
                <a:tab pos="3949700" algn="l"/>
                <a:tab pos="5733415" algn="l"/>
              </a:tabLst>
            </a:pPr>
            <a:r>
              <a:rPr b="0" dirty="0">
                <a:latin typeface="Calibri"/>
                <a:cs typeface="Calibri"/>
              </a:rPr>
              <a:t>I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120" dirty="0">
                <a:latin typeface="Calibri"/>
                <a:cs typeface="Calibri"/>
              </a:rPr>
              <a:t>V.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4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L</a:t>
            </a:r>
            <a:r>
              <a:rPr b="0" spc="-10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R</a:t>
            </a:r>
            <a:r>
              <a:rPr b="0" dirty="0">
                <a:latin typeface="Calibri"/>
                <a:cs typeface="Calibri"/>
              </a:rPr>
              <a:t>	S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P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F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A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29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136" y="2683470"/>
            <a:ext cx="3013699" cy="18583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5619" y="3004835"/>
            <a:ext cx="3430929" cy="1427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SPECIFICATIONS(2/13)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1.02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873" y="2977748"/>
            <a:ext cx="3728430" cy="1501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SPECIFICATIONS(3/13)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2.30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32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190" y="2835909"/>
            <a:ext cx="3866708" cy="1652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SPECIFICATIONS(4/13)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33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" y="1885188"/>
            <a:ext cx="6039611" cy="35158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SPECIFICATIONS(5/13)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81.0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37.9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3.10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42644"/>
            <a:ext cx="6028943" cy="46466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SPECIFICATIONS(6/13)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2075688"/>
            <a:ext cx="6736080" cy="32430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SPECIFICATIONS(7/13)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30.7mm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044" y="1515230"/>
            <a:ext cx="8904714" cy="14655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74798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1.6”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81284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0360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48859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20147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3829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9980" y="5620308"/>
            <a:ext cx="639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263" y="766952"/>
            <a:ext cx="32416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r>
              <a:rPr sz="1400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(1/4)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1263" y="3569589"/>
            <a:ext cx="35833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r>
              <a:rPr sz="1400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962655" y="4227576"/>
            <a:ext cx="7763509" cy="1595755"/>
            <a:chOff x="2962655" y="4227576"/>
            <a:chExt cx="7763509" cy="159575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2655" y="4262628"/>
              <a:ext cx="2446020" cy="15605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9231" y="4303776"/>
              <a:ext cx="2273808" cy="14051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5523" y="4227576"/>
              <a:ext cx="2548128" cy="15605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2100" y="4268724"/>
              <a:ext cx="2374392" cy="14051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3276" y="4239768"/>
              <a:ext cx="2802635" cy="15605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59852" y="4280916"/>
              <a:ext cx="2622804" cy="1405128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0388"/>
            <a:ext cx="6560819" cy="3925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8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SPECIFICATIONS(8/13)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316921"/>
            <a:ext cx="5686044" cy="45154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0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SPECIFICATIONS(9/13)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114.9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85.8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4.52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448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38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815239"/>
            <a:ext cx="5989320" cy="3850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SPECIFICATIONS(10/13)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6.40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3.80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39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944" y="1923704"/>
            <a:ext cx="4506467" cy="41357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SPECIFICATIONS(11/13)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201.6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40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0497"/>
            <a:ext cx="6188963" cy="46099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SPECIFICATIONS(12/13)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244.5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 6.40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Lithium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pcs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41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641435"/>
            <a:ext cx="6323075" cy="43676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SPECIFICATIONS(13/13)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237.6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398" y="324992"/>
            <a:ext cx="5087620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405B"/>
                </a:solidFill>
                <a:latin typeface="Arial"/>
                <a:cs typeface="Arial"/>
              </a:rPr>
              <a:t>NEWTON</a:t>
            </a:r>
            <a:r>
              <a:rPr sz="1800" b="1" spc="-65" dirty="0">
                <a:solidFill>
                  <a:srgbClr val="1B405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B405B"/>
                </a:solidFill>
                <a:latin typeface="Arial"/>
                <a:cs typeface="Arial"/>
              </a:rPr>
              <a:t>Line-</a:t>
            </a:r>
            <a:r>
              <a:rPr sz="1800" b="1" spc="-25" dirty="0">
                <a:solidFill>
                  <a:srgbClr val="1B405B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  <a:tabLst>
                <a:tab pos="3530600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3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.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5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2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”</a:t>
            </a:r>
            <a:r>
              <a:rPr sz="1400" b="1" spc="8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Y</a:t>
            </a:r>
            <a:r>
              <a:rPr sz="1400" b="1" spc="9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L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C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2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T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O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50" dirty="0">
                <a:solidFill>
                  <a:srgbClr val="C50070"/>
                </a:solidFill>
                <a:latin typeface="Arial MT"/>
                <a:cs typeface="Arial MT"/>
              </a:rPr>
              <a:t>N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5952" y="6547102"/>
            <a:ext cx="813816" cy="2164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1121663"/>
            <a:ext cx="8409432" cy="51953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46</a:t>
            </a:fld>
            <a:endParaRPr spc="-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398" y="324992"/>
            <a:ext cx="5001260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405B"/>
                </a:solidFill>
                <a:latin typeface="Arial"/>
                <a:cs typeface="Arial"/>
              </a:rPr>
              <a:t>NEWTON</a:t>
            </a:r>
            <a:r>
              <a:rPr sz="1800" b="1" spc="-65" dirty="0">
                <a:solidFill>
                  <a:srgbClr val="1B405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B405B"/>
                </a:solidFill>
                <a:latin typeface="Arial"/>
                <a:cs typeface="Arial"/>
              </a:rPr>
              <a:t>Line-</a:t>
            </a:r>
            <a:r>
              <a:rPr sz="1800" b="1" spc="-25" dirty="0">
                <a:solidFill>
                  <a:srgbClr val="1B405B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  <a:tabLst>
                <a:tab pos="3443604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5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.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8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5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”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Y</a:t>
            </a:r>
            <a:r>
              <a:rPr sz="1400" b="1" spc="7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L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C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2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T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O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50" dirty="0">
                <a:solidFill>
                  <a:srgbClr val="C50070"/>
                </a:solidFill>
                <a:latin typeface="Arial MT"/>
                <a:cs typeface="Arial MT"/>
              </a:rPr>
              <a:t>N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5952" y="6547102"/>
            <a:ext cx="813816" cy="2164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1170432"/>
            <a:ext cx="8840724" cy="53766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47</a:t>
            </a:fld>
            <a:endParaRPr spc="-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35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8760" y="3240151"/>
            <a:ext cx="7583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0785" algn="l"/>
                <a:tab pos="1972310" algn="l"/>
                <a:tab pos="2884805" algn="l"/>
                <a:tab pos="3961129" algn="l"/>
                <a:tab pos="4695825" algn="l"/>
                <a:tab pos="5677535" algn="l"/>
              </a:tabLst>
            </a:pPr>
            <a:r>
              <a:rPr sz="2400" spc="220" dirty="0"/>
              <a:t>THAN</a:t>
            </a:r>
            <a:r>
              <a:rPr sz="2400" spc="-240" dirty="0"/>
              <a:t> </a:t>
            </a:r>
            <a:r>
              <a:rPr sz="2400" spc="-50" dirty="0"/>
              <a:t>K</a:t>
            </a:r>
            <a:r>
              <a:rPr sz="2400" dirty="0"/>
              <a:t>	</a:t>
            </a:r>
            <a:r>
              <a:rPr sz="2400" spc="130" dirty="0"/>
              <a:t>YOU</a:t>
            </a:r>
            <a:r>
              <a:rPr sz="2400" dirty="0"/>
              <a:t>	</a:t>
            </a:r>
            <a:r>
              <a:rPr sz="2400" spc="130" dirty="0"/>
              <a:t>VE</a:t>
            </a:r>
            <a:r>
              <a:rPr sz="2400" spc="-240" dirty="0"/>
              <a:t> </a:t>
            </a:r>
            <a:r>
              <a:rPr sz="2400" spc="90" dirty="0"/>
              <a:t>RY</a:t>
            </a:r>
            <a:r>
              <a:rPr sz="2400" dirty="0"/>
              <a:t>	</a:t>
            </a:r>
            <a:r>
              <a:rPr sz="2400" spc="-30" dirty="0"/>
              <a:t>M</a:t>
            </a:r>
            <a:r>
              <a:rPr sz="2400" spc="-240" dirty="0"/>
              <a:t> </a:t>
            </a:r>
            <a:r>
              <a:rPr sz="2400" dirty="0"/>
              <a:t>U</a:t>
            </a:r>
            <a:r>
              <a:rPr sz="2400" spc="-235" dirty="0"/>
              <a:t> </a:t>
            </a:r>
            <a:r>
              <a:rPr sz="2400" spc="-20" dirty="0"/>
              <a:t>C</a:t>
            </a:r>
            <a:r>
              <a:rPr sz="2400" spc="-240" dirty="0"/>
              <a:t> </a:t>
            </a:r>
            <a:r>
              <a:rPr sz="2400" spc="-50" dirty="0"/>
              <a:t>H</a:t>
            </a:r>
            <a:r>
              <a:rPr sz="2400" dirty="0"/>
              <a:t>	</a:t>
            </a:r>
            <a:r>
              <a:rPr sz="2400" spc="160" dirty="0"/>
              <a:t>FOR</a:t>
            </a:r>
            <a:r>
              <a:rPr sz="2400" dirty="0"/>
              <a:t>	</a:t>
            </a:r>
            <a:r>
              <a:rPr sz="2400" spc="155" dirty="0"/>
              <a:t>YOU</a:t>
            </a:r>
            <a:r>
              <a:rPr sz="2400" spc="-235" dirty="0"/>
              <a:t> </a:t>
            </a:r>
            <a:r>
              <a:rPr sz="2400" spc="-50" dirty="0"/>
              <a:t>R</a:t>
            </a:r>
            <a:r>
              <a:rPr sz="2400" dirty="0"/>
              <a:t>	</a:t>
            </a:r>
            <a:r>
              <a:rPr sz="2400" spc="50" dirty="0"/>
              <a:t>AT</a:t>
            </a:r>
            <a:r>
              <a:rPr sz="2400" spc="-225" dirty="0"/>
              <a:t> </a:t>
            </a:r>
            <a:r>
              <a:rPr sz="2400" spc="140" dirty="0"/>
              <a:t>TE</a:t>
            </a:r>
            <a:r>
              <a:rPr sz="2400" spc="-240" dirty="0"/>
              <a:t> </a:t>
            </a:r>
            <a:r>
              <a:rPr sz="2400" dirty="0"/>
              <a:t>N</a:t>
            </a:r>
            <a:r>
              <a:rPr sz="2400" spc="-240" dirty="0"/>
              <a:t> </a:t>
            </a:r>
            <a:r>
              <a:rPr sz="2400" dirty="0"/>
              <a:t>T</a:t>
            </a:r>
            <a:r>
              <a:rPr sz="2400" spc="-250" dirty="0"/>
              <a:t> </a:t>
            </a:r>
            <a:r>
              <a:rPr sz="2400" spc="185" dirty="0"/>
              <a:t>ION</a:t>
            </a:r>
            <a:r>
              <a:rPr sz="2400" spc="-240" dirty="0"/>
              <a:t> </a:t>
            </a:r>
            <a:r>
              <a:rPr sz="2400" spc="-50" dirty="0"/>
              <a:t>!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1652" y="6428232"/>
            <a:ext cx="829055" cy="2179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709" y="4457195"/>
            <a:ext cx="2004565" cy="12019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8408" y="4315766"/>
            <a:ext cx="2356566" cy="13413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7339" y="4341640"/>
            <a:ext cx="2540421" cy="131334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1263" y="766952"/>
            <a:ext cx="32124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B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K</a:t>
            </a:r>
            <a:r>
              <a:rPr sz="1400" spc="12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1263" y="3569589"/>
            <a:ext cx="35553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B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K</a:t>
            </a:r>
            <a:r>
              <a:rPr sz="1400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(2/4)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4083" y="632459"/>
            <a:ext cx="9273540" cy="249326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574798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1.6”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281284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0360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8859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20147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3829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19980" y="5620308"/>
            <a:ext cx="639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6172"/>
            <a:ext cx="12191999" cy="46055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263" y="766952"/>
            <a:ext cx="36760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spc="14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(3/4)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1376172"/>
            <a:ext cx="12190475" cy="46085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263" y="766952"/>
            <a:ext cx="36760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spc="14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(4/4)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54706"/>
            <a:ext cx="12192000" cy="4909185"/>
            <a:chOff x="0" y="1854706"/>
            <a:chExt cx="12192000" cy="4909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54706"/>
              <a:ext cx="12191999" cy="48935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6547102"/>
              <a:ext cx="813816" cy="21640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18236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1617725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2.9”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7725" y="487019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7725" y="425450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6039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4.3”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06039" y="486410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2030" y="3829939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3.52”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4834" y="553039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5.85”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58841" y="462419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7.5”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3400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9.7”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47150" y="553039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0089" y="553039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398" y="840486"/>
            <a:ext cx="77406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96820" algn="l"/>
              </a:tabLst>
            </a:pP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C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(</a:t>
            </a:r>
            <a:r>
              <a:rPr sz="1400" spc="-10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1.6”,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2.2”,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2.6”,2.9”,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3.52”,</a:t>
            </a:r>
            <a:r>
              <a:rPr sz="1400" spc="-5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4.2”,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4.3”,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5.85”,</a:t>
            </a:r>
            <a:r>
              <a:rPr sz="1400" spc="-5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7.5”,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9.7”,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4006F"/>
                </a:solidFill>
                <a:latin typeface="Arial MT"/>
                <a:cs typeface="Arial MT"/>
              </a:rPr>
              <a:t>11.6”,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4006F"/>
                </a:solidFill>
                <a:latin typeface="Arial MT"/>
                <a:cs typeface="Arial MT"/>
              </a:rPr>
              <a:t>12.2”)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NEWTON</a:t>
            </a:r>
            <a:r>
              <a:rPr spc="-65" dirty="0"/>
              <a:t> </a:t>
            </a:r>
            <a:r>
              <a:rPr spc="-10" dirty="0"/>
              <a:t>Line-</a:t>
            </a:r>
            <a:r>
              <a:rPr spc="-25" dirty="0"/>
              <a:t>up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0268"/>
            <a:ext cx="12192000" cy="6238240"/>
            <a:chOff x="0" y="620268"/>
            <a:chExt cx="12192000" cy="6238240"/>
          </a:xfrm>
        </p:grpSpPr>
        <p:sp>
          <p:nvSpPr>
            <p:cNvPr id="3" name="object 3"/>
            <p:cNvSpPr/>
            <p:nvPr/>
          </p:nvSpPr>
          <p:spPr>
            <a:xfrm>
              <a:off x="0" y="620268"/>
              <a:ext cx="12192000" cy="6238240"/>
            </a:xfrm>
            <a:custGeom>
              <a:avLst/>
              <a:gdLst/>
              <a:ahLst/>
              <a:cxnLst/>
              <a:rect l="l" t="t" r="r" b="b"/>
              <a:pathLst>
                <a:path w="12192000" h="6238240">
                  <a:moveTo>
                    <a:pt x="12192000" y="0"/>
                  </a:moveTo>
                  <a:lnTo>
                    <a:pt x="0" y="0"/>
                  </a:lnTo>
                  <a:lnTo>
                    <a:pt x="0" y="6237732"/>
                  </a:lnTo>
                  <a:lnTo>
                    <a:pt x="12192000" y="62377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7F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2" y="6547102"/>
              <a:ext cx="813816" cy="2164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10741" y="1372869"/>
              <a:ext cx="10249535" cy="2703195"/>
            </a:xfrm>
            <a:custGeom>
              <a:avLst/>
              <a:gdLst/>
              <a:ahLst/>
              <a:cxnLst/>
              <a:rect l="l" t="t" r="r" b="b"/>
              <a:pathLst>
                <a:path w="10249535" h="2703195">
                  <a:moveTo>
                    <a:pt x="8560232" y="0"/>
                  </a:moveTo>
                  <a:lnTo>
                    <a:pt x="7715682" y="0"/>
                  </a:lnTo>
                  <a:lnTo>
                    <a:pt x="6871081" y="0"/>
                  </a:lnTo>
                  <a:lnTo>
                    <a:pt x="6871081" y="487680"/>
                  </a:lnTo>
                  <a:lnTo>
                    <a:pt x="6871081" y="944880"/>
                  </a:lnTo>
                  <a:lnTo>
                    <a:pt x="6871081" y="1158240"/>
                  </a:lnTo>
                  <a:lnTo>
                    <a:pt x="6871081" y="1371600"/>
                  </a:lnTo>
                  <a:lnTo>
                    <a:pt x="6871005" y="1158240"/>
                  </a:lnTo>
                  <a:lnTo>
                    <a:pt x="6871005" y="944880"/>
                  </a:lnTo>
                  <a:lnTo>
                    <a:pt x="6871005" y="487680"/>
                  </a:lnTo>
                  <a:lnTo>
                    <a:pt x="6871005" y="0"/>
                  </a:lnTo>
                  <a:lnTo>
                    <a:pt x="6026455" y="0"/>
                  </a:lnTo>
                  <a:lnTo>
                    <a:pt x="5181905" y="0"/>
                  </a:lnTo>
                  <a:lnTo>
                    <a:pt x="4337304" y="0"/>
                  </a:lnTo>
                  <a:lnTo>
                    <a:pt x="4337304" y="487680"/>
                  </a:lnTo>
                  <a:lnTo>
                    <a:pt x="4337304" y="944880"/>
                  </a:lnTo>
                  <a:lnTo>
                    <a:pt x="4337304" y="1158240"/>
                  </a:lnTo>
                  <a:lnTo>
                    <a:pt x="4337304" y="1371600"/>
                  </a:lnTo>
                  <a:lnTo>
                    <a:pt x="4337228" y="1158240"/>
                  </a:lnTo>
                  <a:lnTo>
                    <a:pt x="4337228" y="944880"/>
                  </a:lnTo>
                  <a:lnTo>
                    <a:pt x="4337228" y="487680"/>
                  </a:lnTo>
                  <a:lnTo>
                    <a:pt x="4337228" y="0"/>
                  </a:lnTo>
                  <a:lnTo>
                    <a:pt x="3492677" y="0"/>
                  </a:lnTo>
                  <a:lnTo>
                    <a:pt x="2648077" y="0"/>
                  </a:lnTo>
                  <a:lnTo>
                    <a:pt x="2648077" y="487680"/>
                  </a:lnTo>
                  <a:lnTo>
                    <a:pt x="2648077" y="944880"/>
                  </a:lnTo>
                  <a:lnTo>
                    <a:pt x="2648077" y="1158240"/>
                  </a:lnTo>
                  <a:lnTo>
                    <a:pt x="2648077" y="1371600"/>
                  </a:lnTo>
                  <a:lnTo>
                    <a:pt x="2648000" y="1158240"/>
                  </a:lnTo>
                  <a:lnTo>
                    <a:pt x="2648000" y="944880"/>
                  </a:lnTo>
                  <a:lnTo>
                    <a:pt x="2648000" y="487680"/>
                  </a:lnTo>
                  <a:lnTo>
                    <a:pt x="2648000" y="0"/>
                  </a:lnTo>
                  <a:lnTo>
                    <a:pt x="1803450" y="0"/>
                  </a:lnTo>
                  <a:lnTo>
                    <a:pt x="934847" y="0"/>
                  </a:lnTo>
                  <a:lnTo>
                    <a:pt x="934847" y="487680"/>
                  </a:lnTo>
                  <a:lnTo>
                    <a:pt x="934847" y="944880"/>
                  </a:lnTo>
                  <a:lnTo>
                    <a:pt x="934847" y="1158240"/>
                  </a:lnTo>
                  <a:lnTo>
                    <a:pt x="934847" y="1371600"/>
                  </a:lnTo>
                  <a:lnTo>
                    <a:pt x="934808" y="1158240"/>
                  </a:lnTo>
                  <a:lnTo>
                    <a:pt x="934808" y="944880"/>
                  </a:lnTo>
                  <a:lnTo>
                    <a:pt x="934808" y="487680"/>
                  </a:lnTo>
                  <a:lnTo>
                    <a:pt x="934808" y="0"/>
                  </a:lnTo>
                  <a:lnTo>
                    <a:pt x="0" y="0"/>
                  </a:lnTo>
                  <a:lnTo>
                    <a:pt x="0" y="1584960"/>
                  </a:lnTo>
                  <a:lnTo>
                    <a:pt x="7715631" y="1584960"/>
                  </a:lnTo>
                  <a:lnTo>
                    <a:pt x="8560232" y="1584960"/>
                  </a:lnTo>
                  <a:lnTo>
                    <a:pt x="8560232" y="1371600"/>
                  </a:lnTo>
                  <a:lnTo>
                    <a:pt x="8560232" y="1158240"/>
                  </a:lnTo>
                  <a:lnTo>
                    <a:pt x="8560232" y="944880"/>
                  </a:lnTo>
                  <a:lnTo>
                    <a:pt x="8560232" y="487680"/>
                  </a:lnTo>
                  <a:lnTo>
                    <a:pt x="8560232" y="0"/>
                  </a:lnTo>
                  <a:close/>
                </a:path>
                <a:path w="10249535" h="2703195">
                  <a:moveTo>
                    <a:pt x="10249459" y="2026793"/>
                  </a:moveTo>
                  <a:lnTo>
                    <a:pt x="10249408" y="1584972"/>
                  </a:lnTo>
                  <a:lnTo>
                    <a:pt x="6871081" y="1584972"/>
                  </a:lnTo>
                  <a:lnTo>
                    <a:pt x="6871081" y="2240153"/>
                  </a:lnTo>
                  <a:lnTo>
                    <a:pt x="6871081" y="2453411"/>
                  </a:lnTo>
                  <a:lnTo>
                    <a:pt x="6871005" y="2240153"/>
                  </a:lnTo>
                  <a:lnTo>
                    <a:pt x="6871081" y="1584972"/>
                  </a:lnTo>
                  <a:lnTo>
                    <a:pt x="4337304" y="1584972"/>
                  </a:lnTo>
                  <a:lnTo>
                    <a:pt x="4337304" y="2240153"/>
                  </a:lnTo>
                  <a:lnTo>
                    <a:pt x="4337304" y="2453411"/>
                  </a:lnTo>
                  <a:lnTo>
                    <a:pt x="4337228" y="2240153"/>
                  </a:lnTo>
                  <a:lnTo>
                    <a:pt x="4337304" y="1584972"/>
                  </a:lnTo>
                  <a:lnTo>
                    <a:pt x="2648077" y="1584972"/>
                  </a:lnTo>
                  <a:lnTo>
                    <a:pt x="2648077" y="2240153"/>
                  </a:lnTo>
                  <a:lnTo>
                    <a:pt x="2648077" y="2453411"/>
                  </a:lnTo>
                  <a:lnTo>
                    <a:pt x="2648000" y="2240153"/>
                  </a:lnTo>
                  <a:lnTo>
                    <a:pt x="2648077" y="1584972"/>
                  </a:lnTo>
                  <a:lnTo>
                    <a:pt x="934847" y="1584972"/>
                  </a:lnTo>
                  <a:lnTo>
                    <a:pt x="934847" y="2240153"/>
                  </a:lnTo>
                  <a:lnTo>
                    <a:pt x="934847" y="2453411"/>
                  </a:lnTo>
                  <a:lnTo>
                    <a:pt x="934808" y="2240153"/>
                  </a:lnTo>
                  <a:lnTo>
                    <a:pt x="934847" y="1584972"/>
                  </a:lnTo>
                  <a:lnTo>
                    <a:pt x="0" y="1584972"/>
                  </a:lnTo>
                  <a:lnTo>
                    <a:pt x="0" y="2026793"/>
                  </a:lnTo>
                  <a:lnTo>
                    <a:pt x="0" y="2240153"/>
                  </a:lnTo>
                  <a:lnTo>
                    <a:pt x="0" y="2453411"/>
                  </a:lnTo>
                  <a:lnTo>
                    <a:pt x="0" y="2703068"/>
                  </a:lnTo>
                  <a:lnTo>
                    <a:pt x="7715631" y="2703068"/>
                  </a:lnTo>
                  <a:lnTo>
                    <a:pt x="8560232" y="2703068"/>
                  </a:lnTo>
                  <a:lnTo>
                    <a:pt x="8560232" y="2453513"/>
                  </a:lnTo>
                  <a:lnTo>
                    <a:pt x="8560232" y="2240153"/>
                  </a:lnTo>
                  <a:lnTo>
                    <a:pt x="8560232" y="2026793"/>
                  </a:lnTo>
                  <a:lnTo>
                    <a:pt x="8560308" y="2240153"/>
                  </a:lnTo>
                  <a:lnTo>
                    <a:pt x="8560308" y="2453513"/>
                  </a:lnTo>
                  <a:lnTo>
                    <a:pt x="9404858" y="2453513"/>
                  </a:lnTo>
                  <a:lnTo>
                    <a:pt x="10249459" y="2453513"/>
                  </a:lnTo>
                  <a:lnTo>
                    <a:pt x="10249459" y="2240153"/>
                  </a:lnTo>
                  <a:lnTo>
                    <a:pt x="10249459" y="2026793"/>
                  </a:lnTo>
                  <a:close/>
                </a:path>
                <a:path w="10249535" h="2703195">
                  <a:moveTo>
                    <a:pt x="10249459" y="0"/>
                  </a:moveTo>
                  <a:lnTo>
                    <a:pt x="9404909" y="0"/>
                  </a:lnTo>
                  <a:lnTo>
                    <a:pt x="8560308" y="0"/>
                  </a:lnTo>
                  <a:lnTo>
                    <a:pt x="8560308" y="487680"/>
                  </a:lnTo>
                  <a:lnTo>
                    <a:pt x="8560308" y="944880"/>
                  </a:lnTo>
                  <a:lnTo>
                    <a:pt x="8560308" y="1158240"/>
                  </a:lnTo>
                  <a:lnTo>
                    <a:pt x="8560308" y="1371600"/>
                  </a:lnTo>
                  <a:lnTo>
                    <a:pt x="8560308" y="1584960"/>
                  </a:lnTo>
                  <a:lnTo>
                    <a:pt x="9404858" y="1584960"/>
                  </a:lnTo>
                  <a:lnTo>
                    <a:pt x="10249459" y="1584960"/>
                  </a:lnTo>
                  <a:lnTo>
                    <a:pt x="10249459" y="1371600"/>
                  </a:lnTo>
                  <a:lnTo>
                    <a:pt x="10249459" y="1158240"/>
                  </a:lnTo>
                  <a:lnTo>
                    <a:pt x="10249459" y="944880"/>
                  </a:lnTo>
                  <a:lnTo>
                    <a:pt x="10249459" y="487680"/>
                  </a:lnTo>
                  <a:lnTo>
                    <a:pt x="10249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0741" y="3826281"/>
              <a:ext cx="10249535" cy="2311400"/>
            </a:xfrm>
            <a:custGeom>
              <a:avLst/>
              <a:gdLst/>
              <a:ahLst/>
              <a:cxnLst/>
              <a:rect l="l" t="t" r="r" b="b"/>
              <a:pathLst>
                <a:path w="10249535" h="2311400">
                  <a:moveTo>
                    <a:pt x="8560232" y="1640509"/>
                  </a:moveTo>
                  <a:lnTo>
                    <a:pt x="7715631" y="1640509"/>
                  </a:lnTo>
                  <a:lnTo>
                    <a:pt x="0" y="1640509"/>
                  </a:lnTo>
                  <a:lnTo>
                    <a:pt x="0" y="1975777"/>
                  </a:lnTo>
                  <a:lnTo>
                    <a:pt x="0" y="2311057"/>
                  </a:lnTo>
                  <a:lnTo>
                    <a:pt x="7715631" y="2311057"/>
                  </a:lnTo>
                  <a:lnTo>
                    <a:pt x="8560232" y="2311057"/>
                  </a:lnTo>
                  <a:lnTo>
                    <a:pt x="8560232" y="1975777"/>
                  </a:lnTo>
                  <a:lnTo>
                    <a:pt x="8560232" y="1640509"/>
                  </a:lnTo>
                  <a:close/>
                </a:path>
                <a:path w="10249535" h="2311400">
                  <a:moveTo>
                    <a:pt x="10249459" y="1640509"/>
                  </a:moveTo>
                  <a:lnTo>
                    <a:pt x="9404909" y="1640509"/>
                  </a:lnTo>
                  <a:lnTo>
                    <a:pt x="8560308" y="1640509"/>
                  </a:lnTo>
                  <a:lnTo>
                    <a:pt x="8560308" y="1975777"/>
                  </a:lnTo>
                  <a:lnTo>
                    <a:pt x="8560308" y="2311057"/>
                  </a:lnTo>
                  <a:lnTo>
                    <a:pt x="9404858" y="2311057"/>
                  </a:lnTo>
                  <a:lnTo>
                    <a:pt x="10249459" y="2311057"/>
                  </a:lnTo>
                  <a:lnTo>
                    <a:pt x="10249459" y="1975777"/>
                  </a:lnTo>
                  <a:lnTo>
                    <a:pt x="10249459" y="1640509"/>
                  </a:lnTo>
                  <a:close/>
                </a:path>
                <a:path w="10249535" h="2311400">
                  <a:moveTo>
                    <a:pt x="10249459" y="0"/>
                  </a:moveTo>
                  <a:lnTo>
                    <a:pt x="9404909" y="0"/>
                  </a:lnTo>
                  <a:lnTo>
                    <a:pt x="8560308" y="0"/>
                  </a:lnTo>
                  <a:lnTo>
                    <a:pt x="8560308" y="249656"/>
                  </a:lnTo>
                  <a:lnTo>
                    <a:pt x="8560308" y="462991"/>
                  </a:lnTo>
                  <a:lnTo>
                    <a:pt x="8560232" y="249656"/>
                  </a:lnTo>
                  <a:lnTo>
                    <a:pt x="8560232" y="0"/>
                  </a:lnTo>
                  <a:lnTo>
                    <a:pt x="7715631" y="0"/>
                  </a:lnTo>
                  <a:lnTo>
                    <a:pt x="7715631" y="249656"/>
                  </a:lnTo>
                  <a:lnTo>
                    <a:pt x="6871081" y="249656"/>
                  </a:lnTo>
                  <a:lnTo>
                    <a:pt x="6871081" y="462991"/>
                  </a:lnTo>
                  <a:lnTo>
                    <a:pt x="6871005" y="249656"/>
                  </a:lnTo>
                  <a:lnTo>
                    <a:pt x="6026455" y="249656"/>
                  </a:lnTo>
                  <a:lnTo>
                    <a:pt x="5181905" y="249656"/>
                  </a:lnTo>
                  <a:lnTo>
                    <a:pt x="4337304" y="249656"/>
                  </a:lnTo>
                  <a:lnTo>
                    <a:pt x="4337304" y="462991"/>
                  </a:lnTo>
                  <a:lnTo>
                    <a:pt x="4337228" y="249656"/>
                  </a:lnTo>
                  <a:lnTo>
                    <a:pt x="3492677" y="249656"/>
                  </a:lnTo>
                  <a:lnTo>
                    <a:pt x="2648077" y="249656"/>
                  </a:lnTo>
                  <a:lnTo>
                    <a:pt x="2648077" y="462991"/>
                  </a:lnTo>
                  <a:lnTo>
                    <a:pt x="2648000" y="249656"/>
                  </a:lnTo>
                  <a:lnTo>
                    <a:pt x="1803450" y="249656"/>
                  </a:lnTo>
                  <a:lnTo>
                    <a:pt x="934847" y="249656"/>
                  </a:lnTo>
                  <a:lnTo>
                    <a:pt x="934847" y="462991"/>
                  </a:lnTo>
                  <a:lnTo>
                    <a:pt x="934808" y="249656"/>
                  </a:lnTo>
                  <a:lnTo>
                    <a:pt x="0" y="249656"/>
                  </a:lnTo>
                  <a:lnTo>
                    <a:pt x="0" y="1640433"/>
                  </a:lnTo>
                  <a:lnTo>
                    <a:pt x="7715631" y="1640433"/>
                  </a:lnTo>
                  <a:lnTo>
                    <a:pt x="8560232" y="1640433"/>
                  </a:lnTo>
                  <a:lnTo>
                    <a:pt x="8560232" y="1427073"/>
                  </a:lnTo>
                  <a:lnTo>
                    <a:pt x="8560232" y="1213713"/>
                  </a:lnTo>
                  <a:lnTo>
                    <a:pt x="8560232" y="1000353"/>
                  </a:lnTo>
                  <a:lnTo>
                    <a:pt x="8560232" y="786993"/>
                  </a:lnTo>
                  <a:lnTo>
                    <a:pt x="8560308" y="1000353"/>
                  </a:lnTo>
                  <a:lnTo>
                    <a:pt x="8560308" y="1213713"/>
                  </a:lnTo>
                  <a:lnTo>
                    <a:pt x="8560308" y="1427073"/>
                  </a:lnTo>
                  <a:lnTo>
                    <a:pt x="8560308" y="1640433"/>
                  </a:lnTo>
                  <a:lnTo>
                    <a:pt x="9404858" y="1640433"/>
                  </a:lnTo>
                  <a:lnTo>
                    <a:pt x="10249459" y="1640433"/>
                  </a:lnTo>
                  <a:lnTo>
                    <a:pt x="10249459" y="1427073"/>
                  </a:lnTo>
                  <a:lnTo>
                    <a:pt x="10249459" y="1213713"/>
                  </a:lnTo>
                  <a:lnTo>
                    <a:pt x="10249459" y="1000353"/>
                  </a:lnTo>
                  <a:lnTo>
                    <a:pt x="10249459" y="786993"/>
                  </a:lnTo>
                  <a:lnTo>
                    <a:pt x="10249408" y="463016"/>
                  </a:lnTo>
                  <a:lnTo>
                    <a:pt x="10249459" y="249656"/>
                  </a:lnTo>
                  <a:lnTo>
                    <a:pt x="10249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15340" y="1157954"/>
          <a:ext cx="11544299" cy="4968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NEWTON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2.9”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3.52”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4.3”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5.85”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7.5”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9.7”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11.52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11.52mm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11.52mm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-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2.6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1.1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81.0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37.9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3.1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97.9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201.6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244.5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237.6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RESOLUTION(Pixel)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4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1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3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180</a:t>
                      </a:r>
                      <a:r>
                        <a:rPr sz="800" spc="-20" dirty="0">
                          <a:latin typeface="Malgun Gothic"/>
                          <a:cs typeface="Malgun Gothic"/>
                        </a:rPr>
                        <a:t>°</a:t>
                      </a:r>
                      <a:endParaRPr sz="800">
                        <a:latin typeface="Malgun Gothic"/>
                        <a:cs typeface="Malgun Gothic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 104F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(0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latin typeface="Malgun Gothic"/>
                          <a:cs typeface="Malgun Gothic"/>
                        </a:rPr>
                        <a:t>°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@45~70%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RH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LIFETIME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years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AES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Built-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Colors(Red/Green/Blue/Yellow/Cyan/Magenta/White)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35560" marR="600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35560" marR="3543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Yes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315468" y="6134100"/>
            <a:ext cx="11561445" cy="319405"/>
            <a:chOff x="315468" y="6134100"/>
            <a:chExt cx="11561445" cy="319405"/>
          </a:xfrm>
        </p:grpSpPr>
        <p:sp>
          <p:nvSpPr>
            <p:cNvPr id="9" name="object 9"/>
            <p:cNvSpPr/>
            <p:nvPr/>
          </p:nvSpPr>
          <p:spPr>
            <a:xfrm>
              <a:off x="315468" y="6134100"/>
              <a:ext cx="11561445" cy="306705"/>
            </a:xfrm>
            <a:custGeom>
              <a:avLst/>
              <a:gdLst/>
              <a:ahLst/>
              <a:cxnLst/>
              <a:rect l="l" t="t" r="r" b="b"/>
              <a:pathLst>
                <a:path w="11561445" h="306704">
                  <a:moveTo>
                    <a:pt x="11561064" y="0"/>
                  </a:moveTo>
                  <a:lnTo>
                    <a:pt x="0" y="0"/>
                  </a:lnTo>
                  <a:lnTo>
                    <a:pt x="0" y="306323"/>
                  </a:lnTo>
                  <a:lnTo>
                    <a:pt x="11561064" y="306323"/>
                  </a:lnTo>
                  <a:lnTo>
                    <a:pt x="1156106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7952" y="6233337"/>
              <a:ext cx="2293493" cy="21967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17398" y="840486"/>
            <a:ext cx="97504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34840" algn="l"/>
                <a:tab pos="4613910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S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P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F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C50070"/>
                </a:solidFill>
                <a:latin typeface="Arial"/>
                <a:cs typeface="Arial"/>
              </a:rPr>
              <a:t>AT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1.6”,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2.2”,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2.6”,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2.9”,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3.52”,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4.2”,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4.3”,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5.85”,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7.5”,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9.7”,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11.6”,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12.2”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5"/>
              </a:lnSpc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2884" y="6608068"/>
            <a:ext cx="1955164" cy="1111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dirty="0">
                <a:solidFill>
                  <a:srgbClr val="5C5C5C"/>
                </a:solidFill>
                <a:latin typeface="MS Gothic"/>
                <a:cs typeface="MS Gothic"/>
              </a:rPr>
              <a:t>Ⓒ</a:t>
            </a:r>
            <a:r>
              <a:rPr sz="600" spc="-135" dirty="0">
                <a:solidFill>
                  <a:srgbClr val="5C5C5C"/>
                </a:solidFill>
                <a:latin typeface="MS Gothic"/>
                <a:cs typeface="MS Gothic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2023</a:t>
            </a:r>
            <a:r>
              <a:rPr sz="600" spc="114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SOLUM</a:t>
            </a:r>
            <a:r>
              <a:rPr sz="600" spc="12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PROPRIETARY</a:t>
            </a:r>
            <a:r>
              <a:rPr sz="600" spc="-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AND </a:t>
            </a:r>
            <a:r>
              <a:rPr sz="600" spc="-10" dirty="0">
                <a:solidFill>
                  <a:srgbClr val="5C5C5C"/>
                </a:solidFill>
                <a:latin typeface="Arial MT"/>
                <a:cs typeface="Arial MT"/>
              </a:rPr>
              <a:t>CONFIDENTIAL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9</a:t>
            </a:fld>
            <a:endParaRPr spc="-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EE54C2B9F71740B617B4DDA4689C48" ma:contentTypeVersion="13" ma:contentTypeDescription="Criar um novo documento." ma:contentTypeScope="" ma:versionID="5801d85f881153fa3827dfd2c14b4666">
  <xsd:schema xmlns:xsd="http://www.w3.org/2001/XMLSchema" xmlns:xs="http://www.w3.org/2001/XMLSchema" xmlns:p="http://schemas.microsoft.com/office/2006/metadata/properties" xmlns:ns2="57a3ada0-90df-4cbd-8f83-0aeee52c495b" xmlns:ns3="1ebd8fb9-952f-44df-b77c-aff326e6e0f7" targetNamespace="http://schemas.microsoft.com/office/2006/metadata/properties" ma:root="true" ma:fieldsID="3f22b5ccfa8db059b8f0083f0162576a" ns2:_="" ns3:_="">
    <xsd:import namespace="57a3ada0-90df-4cbd-8f83-0aeee52c495b"/>
    <xsd:import namespace="1ebd8fb9-952f-44df-b77c-aff326e6e0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3ada0-90df-4cbd-8f83-0aeee52c49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m" ma:readOnly="false" ma:fieldId="{5cf76f15-5ced-4ddc-b409-7134ff3c332f}" ma:taxonomyMulti="true" ma:sspId="dcd4a7bd-a159-45b8-8591-5510d2185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d8fb9-952f-44df-b77c-aff326e6e0f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6e89dbf-78ce-4079-a972-1234b64936d0}" ma:internalName="TaxCatchAll" ma:showField="CatchAllData" ma:web="1ebd8fb9-952f-44df-b77c-aff326e6e0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556813-CC7E-4079-B474-ADA229902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3ada0-90df-4cbd-8f83-0aeee52c495b"/>
    <ds:schemaRef ds:uri="1ebd8fb9-952f-44df-b77c-aff326e6e0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8B8E63-16C7-4628-BFB8-1D9A93B219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8898</Words>
  <Application>Microsoft Office PowerPoint</Application>
  <PresentationFormat>Widescreen</PresentationFormat>
  <Paragraphs>1900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Malgun Gothic</vt:lpstr>
      <vt:lpstr>MS Gothic</vt:lpstr>
      <vt:lpstr>Arial</vt:lpstr>
      <vt:lpstr>Arial MT</vt:lpstr>
      <vt:lpstr>Calibri</vt:lpstr>
      <vt:lpstr>Calibri Light</vt:lpstr>
      <vt:lpstr>Cambria Math</vt:lpstr>
      <vt:lpstr>Times New Roman</vt:lpstr>
      <vt:lpstr>Office Theme</vt:lpstr>
      <vt:lpstr>JOIN OUR JOURNEY WITH SOLUM August, 2023</vt:lpstr>
      <vt:lpstr>T A B L E O F C O N T E N T</vt:lpstr>
      <vt:lpstr>Ⅰ . N E W T O N C O R E L I N E U P ( 1 . 6 ~ 2 . 9 ” )</vt:lpstr>
      <vt:lpstr>PowerPoint Presentation</vt:lpstr>
      <vt:lpstr>PowerPoint Presentation</vt:lpstr>
      <vt:lpstr>PowerPoint Presentation</vt:lpstr>
      <vt:lpstr>PowerPoint Presentation</vt:lpstr>
      <vt:lpstr>NEWTON Line-up</vt:lpstr>
      <vt:lpstr>PowerPoint Presentation</vt:lpstr>
      <vt:lpstr>NEWTON Line-up</vt:lpstr>
      <vt:lpstr>PowerPoint Presentation</vt:lpstr>
      <vt:lpstr>Ⅱ . N E W T O N C O R E K E Y F E A T U R E</vt:lpstr>
      <vt:lpstr>PowerPoint Presentation</vt:lpstr>
      <vt:lpstr>PowerPoint Presentation</vt:lpstr>
      <vt:lpstr>Ⅲ . N E W T O N C O R E S P E C I F I C A T I O N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V. N E W T O N C O R E 4 C O L O R S P E C I F I C A T I O N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 K YOU VE RY M U C H FOR YOU R AT TE N T 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상품 기획 G</dc:creator>
  <cp:lastModifiedBy>Ion Gustiuc</cp:lastModifiedBy>
  <cp:revision>1</cp:revision>
  <dcterms:created xsi:type="dcterms:W3CDTF">2024-01-30T19:30:56Z</dcterms:created>
  <dcterms:modified xsi:type="dcterms:W3CDTF">2024-02-20T12:44:33Z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2024-01-30T00:00:00Z</vt:filetime>
  </property>
  <property fmtid="{D5CDD505-2E9C-101B-9397-08002B2CF9AE}" pid="5" name="MSIP_Label_cf277b44-37db-4a61-9a04-8c30e6431e3f_ActionId">
    <vt:lpwstr>e51d81ec-ad14-434f-9f60-1c297a97f916</vt:lpwstr>
  </property>
  <property fmtid="{D5CDD505-2E9C-101B-9397-08002B2CF9AE}" pid="6" name="MSIP_Label_cf277b44-37db-4a61-9a04-8c30e6431e3f_ContentBits">
    <vt:lpwstr>0</vt:lpwstr>
  </property>
  <property fmtid="{D5CDD505-2E9C-101B-9397-08002B2CF9AE}" pid="7" name="MSIP_Label_cf277b44-37db-4a61-9a04-8c30e6431e3f_Enabled">
    <vt:lpwstr>true</vt:lpwstr>
  </property>
  <property fmtid="{D5CDD505-2E9C-101B-9397-08002B2CF9AE}" pid="8" name="MSIP_Label_cf277b44-37db-4a61-9a04-8c30e6431e3f_Method">
    <vt:lpwstr>Standard</vt:lpwstr>
  </property>
  <property fmtid="{D5CDD505-2E9C-101B-9397-08002B2CF9AE}" pid="9" name="MSIP_Label_cf277b44-37db-4a61-9a04-8c30e6431e3f_Name">
    <vt:lpwstr>General</vt:lpwstr>
  </property>
  <property fmtid="{D5CDD505-2E9C-101B-9397-08002B2CF9AE}" pid="10" name="MSIP_Label_cf277b44-37db-4a61-9a04-8c30e6431e3f_SetDate">
    <vt:lpwstr>2023-08-02T14:22:25Z</vt:lpwstr>
  </property>
  <property fmtid="{D5CDD505-2E9C-101B-9397-08002B2CF9AE}" pid="11" name="MSIP_Label_cf277b44-37db-4a61-9a04-8c30e6431e3f_SiteId">
    <vt:lpwstr>53323cc5-55bf-4c9a-b808-032e43da90fa</vt:lpwstr>
  </property>
  <property fmtid="{D5CDD505-2E9C-101B-9397-08002B2CF9AE}" pid="12" name="Producer">
    <vt:lpwstr>Microsoft® PowerPoint® for Microsoft 365</vt:lpwstr>
  </property>
</Properties>
</file>